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90" r:id="rId9"/>
    <p:sldId id="291" r:id="rId10"/>
    <p:sldId id="294" r:id="rId11"/>
    <p:sldId id="297" r:id="rId12"/>
    <p:sldId id="298" r:id="rId13"/>
    <p:sldId id="299" r:id="rId14"/>
    <p:sldId id="284" r:id="rId15"/>
    <p:sldId id="263" r:id="rId16"/>
    <p:sldId id="264" r:id="rId17"/>
    <p:sldId id="267" r:id="rId18"/>
    <p:sldId id="300" r:id="rId19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FFFF57"/>
    <a:srgbClr val="FFFF00"/>
    <a:srgbClr val="F65948"/>
    <a:srgbClr val="FFFF99"/>
    <a:srgbClr val="3276C8"/>
    <a:srgbClr val="3D7FCF"/>
    <a:srgbClr val="A6D86E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78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ec.br/home/cursos/tecnologo-gestao-financeira.asp" TargetMode="External"/><Relationship Id="rId2" Type="http://schemas.openxmlformats.org/officeDocument/2006/relationships/hyperlink" Target="http://www.aiec.br/home/cursos/tecnologo-analise-desenvolvimento-sistemas.asp" TargetMode="External"/><Relationship Id="rId1" Type="http://schemas.openxmlformats.org/officeDocument/2006/relationships/hyperlink" Target="http://www.aiec.br/home/cursos/bacharelado-administracao.asp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C286D-7D79-435A-9663-BFAF4A79FF5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966E19A-0C6F-460F-8A78-E4508962724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endParaRPr lang="pt-BR" sz="2000" dirty="0" smtClean="0">
            <a:solidFill>
              <a:schemeClr val="tx1"/>
            </a:solidFill>
          </a:endParaRPr>
        </a:p>
        <a:p>
          <a:pPr rtl="0"/>
          <a:endParaRPr lang="pt-BR" sz="1800" dirty="0" smtClean="0">
            <a:solidFill>
              <a:schemeClr val="tx1"/>
            </a:solidFill>
          </a:endParaRPr>
        </a:p>
        <a:p>
          <a:pPr rtl="0"/>
          <a:r>
            <a:rPr lang="pt-BR" sz="1800" dirty="0" smtClean="0">
              <a:solidFill>
                <a:schemeClr val="tx1"/>
              </a:solidFill>
            </a:rPr>
            <a:t>Bacharelado em Administração         </a:t>
          </a:r>
          <a:r>
            <a:rPr lang="pt-BR" sz="1800" dirty="0" err="1" smtClean="0">
              <a:solidFill>
                <a:schemeClr val="tx1"/>
              </a:solidFill>
            </a:rPr>
            <a:t>Enade</a:t>
          </a:r>
          <a:r>
            <a:rPr lang="pt-BR" sz="1800" dirty="0" smtClean="0">
              <a:solidFill>
                <a:schemeClr val="tx1"/>
              </a:solidFill>
            </a:rPr>
            <a:t> 4</a:t>
          </a:r>
        </a:p>
        <a:p>
          <a:pPr rtl="0"/>
          <a:r>
            <a:rPr lang="pt-BR" sz="1600" dirty="0" smtClean="0">
              <a:solidFill>
                <a:schemeClr val="tx1"/>
              </a:solidFill>
            </a:rPr>
            <a:t>Graduados: 6804</a:t>
          </a:r>
        </a:p>
        <a:p>
          <a:pPr rtl="0"/>
          <a:r>
            <a:rPr lang="pt-BR" sz="1600" dirty="0" smtClean="0">
              <a:solidFill>
                <a:schemeClr val="tx1"/>
              </a:solidFill>
            </a:rPr>
            <a:t>Vestibular 23 de Agosto de 2014   </a:t>
          </a:r>
          <a:endParaRPr lang="pt-BR" sz="1600" dirty="0" smtClean="0">
            <a:solidFill>
              <a:schemeClr val="tx1"/>
            </a:solidFill>
            <a:hlinkClick xmlns:r="http://schemas.openxmlformats.org/officeDocument/2006/relationships" r:id="rId1"/>
          </a:endParaRPr>
        </a:p>
        <a:p>
          <a:pPr rtl="0"/>
          <a:r>
            <a:rPr lang="pt-BR" sz="16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http://www.aiec.br/home/cursos/bacharelado-administracao.asp</a:t>
          </a:r>
          <a:r>
            <a:rPr lang="pt-BR" sz="1600" dirty="0" smtClean="0">
              <a:solidFill>
                <a:schemeClr val="tx1"/>
              </a:solidFill>
            </a:rPr>
            <a:t> </a:t>
          </a:r>
          <a:endParaRPr lang="pt-BR" sz="2000" dirty="0" smtClean="0">
            <a:solidFill>
              <a:schemeClr val="tx1"/>
            </a:solidFill>
          </a:endParaRPr>
        </a:p>
        <a:p>
          <a:pPr rtl="0"/>
          <a:r>
            <a:rPr lang="pt-BR" sz="2000" dirty="0" smtClean="0">
              <a:solidFill>
                <a:schemeClr val="tx1"/>
              </a:solidFill>
            </a:rPr>
            <a:t> </a:t>
          </a:r>
        </a:p>
        <a:p>
          <a:pPr rtl="0"/>
          <a:endParaRPr lang="pt-BR" sz="2000" dirty="0">
            <a:solidFill>
              <a:schemeClr val="tx1"/>
            </a:solidFill>
          </a:endParaRPr>
        </a:p>
      </dgm:t>
    </dgm:pt>
    <dgm:pt modelId="{0544B6F2-43F5-4EEC-BA99-C40668C6EC5D}" type="parTrans" cxnId="{23E05124-EF3D-42DD-BD68-849FCC36E55D}">
      <dgm:prSet/>
      <dgm:spPr/>
      <dgm:t>
        <a:bodyPr/>
        <a:lstStyle/>
        <a:p>
          <a:endParaRPr lang="pt-BR"/>
        </a:p>
      </dgm:t>
    </dgm:pt>
    <dgm:pt modelId="{9616C883-569D-4AD1-ABF3-05869ED99069}" type="sibTrans" cxnId="{23E05124-EF3D-42DD-BD68-849FCC36E55D}">
      <dgm:prSet/>
      <dgm:spPr/>
      <dgm:t>
        <a:bodyPr/>
        <a:lstStyle/>
        <a:p>
          <a:endParaRPr lang="pt-BR"/>
        </a:p>
      </dgm:t>
    </dgm:pt>
    <dgm:pt modelId="{27A24785-78BC-40A7-B626-59CF20A7DF7A}">
      <dgm:prSet custT="1"/>
      <dgm:spPr/>
      <dgm:t>
        <a:bodyPr/>
        <a:lstStyle/>
        <a:p>
          <a:pPr algn="l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dirty="0" smtClean="0">
              <a:solidFill>
                <a:schemeClr val="tx1"/>
              </a:solidFill>
            </a:rPr>
            <a:t>   Tecnólogo em  Análise e Desenvolvimento de Sistemas</a:t>
          </a:r>
        </a:p>
        <a:p>
          <a:pPr algn="l"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pt-BR" sz="1600" dirty="0" smtClean="0">
              <a:solidFill>
                <a:schemeClr val="tx1"/>
              </a:solidFill>
            </a:rPr>
            <a:t>    Vestibular 23 de Agosto de 2014. </a:t>
          </a:r>
        </a:p>
        <a:p>
          <a:pPr algn="l" rtl="0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pt-BR" sz="1600" dirty="0" smtClean="0">
              <a:solidFill>
                <a:schemeClr val="tx1"/>
              </a:solidFill>
            </a:rPr>
            <a:t>   </a:t>
          </a:r>
          <a:r>
            <a:rPr lang="pt-BR" sz="160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http://www.aiec.br/home/cursos/tecnologo-analise-desenvolvimento-sistemas.asp</a:t>
          </a:r>
          <a:r>
            <a:rPr lang="pt-BR" sz="1600" dirty="0" smtClean="0">
              <a:solidFill>
                <a:schemeClr val="tx1"/>
              </a:solidFill>
            </a:rPr>
            <a:t> </a:t>
          </a:r>
          <a:endParaRPr lang="pt-BR" sz="2000" dirty="0">
            <a:solidFill>
              <a:schemeClr val="tx1"/>
            </a:solidFill>
          </a:endParaRPr>
        </a:p>
      </dgm:t>
    </dgm:pt>
    <dgm:pt modelId="{BFFCED1C-2391-4102-88A1-362B10FF6180}" type="parTrans" cxnId="{6B52D0C5-A4C6-4AC6-819F-17A4A157E7F3}">
      <dgm:prSet/>
      <dgm:spPr/>
      <dgm:t>
        <a:bodyPr/>
        <a:lstStyle/>
        <a:p>
          <a:endParaRPr lang="pt-BR"/>
        </a:p>
      </dgm:t>
    </dgm:pt>
    <dgm:pt modelId="{FD2348BC-1E6A-4FA1-BC1D-AE2DD92880F9}" type="sibTrans" cxnId="{6B52D0C5-A4C6-4AC6-819F-17A4A157E7F3}">
      <dgm:prSet/>
      <dgm:spPr/>
      <dgm:t>
        <a:bodyPr/>
        <a:lstStyle/>
        <a:p>
          <a:endParaRPr lang="pt-BR"/>
        </a:p>
      </dgm:t>
    </dgm:pt>
    <dgm:pt modelId="{3A2BE2CE-19EF-4F02-8EDB-51CFB9A1FDB1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pt-BR" sz="1800" dirty="0" smtClean="0">
              <a:solidFill>
                <a:schemeClr val="tx1"/>
              </a:solidFill>
            </a:rPr>
            <a:t>Tecnólogo em Gestão Financeira</a:t>
          </a:r>
        </a:p>
        <a:p>
          <a:pPr rtl="0"/>
          <a:r>
            <a:rPr lang="pt-BR" sz="1600" dirty="0" smtClean="0">
              <a:solidFill>
                <a:schemeClr val="tx1"/>
              </a:solidFill>
            </a:rPr>
            <a:t>Vestibular 23 de Agosto de 2014 </a:t>
          </a:r>
        </a:p>
        <a:p>
          <a:pPr rtl="0"/>
          <a:r>
            <a:rPr lang="pt-BR" sz="1800" dirty="0" smtClean="0">
              <a:solidFill>
                <a:schemeClr val="tx1"/>
              </a:solidFill>
            </a:rPr>
            <a:t> </a:t>
          </a:r>
          <a:r>
            <a:rPr lang="pt-BR" sz="16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http://www.aiec.br/home/cursos/tecnologo-gestao-financeira.asp</a:t>
          </a:r>
          <a:r>
            <a:rPr lang="pt-BR" sz="1600" dirty="0" smtClean="0">
              <a:solidFill>
                <a:schemeClr val="tx1"/>
              </a:solidFill>
            </a:rPr>
            <a:t> </a:t>
          </a:r>
          <a:endParaRPr lang="pt-BR" sz="1600" dirty="0">
            <a:solidFill>
              <a:schemeClr val="tx1"/>
            </a:solidFill>
          </a:endParaRPr>
        </a:p>
      </dgm:t>
    </dgm:pt>
    <dgm:pt modelId="{1A622B65-D2E1-418C-B747-88E8CDCB5DC7}" type="parTrans" cxnId="{A1767B32-EAA9-4CDF-82FB-2ACBFD5A3B0B}">
      <dgm:prSet/>
      <dgm:spPr/>
      <dgm:t>
        <a:bodyPr/>
        <a:lstStyle/>
        <a:p>
          <a:endParaRPr lang="pt-BR"/>
        </a:p>
      </dgm:t>
    </dgm:pt>
    <dgm:pt modelId="{BC0E8DCF-7234-40B8-B81E-F4D491E810C9}" type="sibTrans" cxnId="{A1767B32-EAA9-4CDF-82FB-2ACBFD5A3B0B}">
      <dgm:prSet/>
      <dgm:spPr/>
      <dgm:t>
        <a:bodyPr/>
        <a:lstStyle/>
        <a:p>
          <a:endParaRPr lang="pt-BR"/>
        </a:p>
      </dgm:t>
    </dgm:pt>
    <dgm:pt modelId="{862DD016-FE6C-4907-92E4-48DCA656936C}" type="pres">
      <dgm:prSet presAssocID="{111C286D-7D79-435A-9663-BFAF4A79FF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9F92A57-0805-4AC0-A115-3F641FD907F2}" type="pres">
      <dgm:prSet presAssocID="{111C286D-7D79-435A-9663-BFAF4A79FF58}" presName="Name1" presStyleCnt="0"/>
      <dgm:spPr/>
    </dgm:pt>
    <dgm:pt modelId="{4410F0D5-7455-4F25-A9D4-23FF84DC4E1A}" type="pres">
      <dgm:prSet presAssocID="{111C286D-7D79-435A-9663-BFAF4A79FF58}" presName="cycle" presStyleCnt="0"/>
      <dgm:spPr/>
    </dgm:pt>
    <dgm:pt modelId="{E44B7BE8-34AD-4349-9F42-C84D6432D6FA}" type="pres">
      <dgm:prSet presAssocID="{111C286D-7D79-435A-9663-BFAF4A79FF58}" presName="srcNode" presStyleLbl="node1" presStyleIdx="0" presStyleCnt="3"/>
      <dgm:spPr/>
    </dgm:pt>
    <dgm:pt modelId="{9D390680-8B4A-4FB7-BED2-47AEDD866D5B}" type="pres">
      <dgm:prSet presAssocID="{111C286D-7D79-435A-9663-BFAF4A79FF58}" presName="conn" presStyleLbl="parChTrans1D2" presStyleIdx="0" presStyleCnt="1"/>
      <dgm:spPr/>
      <dgm:t>
        <a:bodyPr/>
        <a:lstStyle/>
        <a:p>
          <a:endParaRPr lang="pt-BR"/>
        </a:p>
      </dgm:t>
    </dgm:pt>
    <dgm:pt modelId="{077C2CA8-1AA1-471D-AB09-A6CA6A7478BA}" type="pres">
      <dgm:prSet presAssocID="{111C286D-7D79-435A-9663-BFAF4A79FF58}" presName="extraNode" presStyleLbl="node1" presStyleIdx="0" presStyleCnt="3"/>
      <dgm:spPr/>
    </dgm:pt>
    <dgm:pt modelId="{977004E2-2E71-421D-A501-0FF20648BBC4}" type="pres">
      <dgm:prSet presAssocID="{111C286D-7D79-435A-9663-BFAF4A79FF58}" presName="dstNode" presStyleLbl="node1" presStyleIdx="0" presStyleCnt="3"/>
      <dgm:spPr/>
    </dgm:pt>
    <dgm:pt modelId="{7B8D1376-89F3-480A-AA9D-891F19EA400C}" type="pres">
      <dgm:prSet presAssocID="{9966E19A-0C6F-460F-8A78-E45089627242}" presName="text_1" presStyleLbl="node1" presStyleIdx="0" presStyleCnt="3" custScaleX="102035" custScaleY="1324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B6A6B9-E97E-4302-96F5-BB7382B83FCC}" type="pres">
      <dgm:prSet presAssocID="{9966E19A-0C6F-460F-8A78-E45089627242}" presName="accent_1" presStyleCnt="0"/>
      <dgm:spPr/>
    </dgm:pt>
    <dgm:pt modelId="{7713AB86-2DF9-4058-B9D8-37CE22C5AECB}" type="pres">
      <dgm:prSet presAssocID="{9966E19A-0C6F-460F-8A78-E45089627242}" presName="accentRepeatNode" presStyleLbl="solidFgAcc1" presStyleIdx="0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A3F5F91-418B-49FD-867C-464C2DF2BAFA}" type="pres">
      <dgm:prSet presAssocID="{3A2BE2CE-19EF-4F02-8EDB-51CFB9A1FDB1}" presName="text_2" presStyleLbl="node1" presStyleIdx="1" presStyleCnt="3" custScaleY="137308" custLinFactNeighborX="1075" custLinFactNeighborY="9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84EA6D-F94A-4B63-86E3-FC2AB1313927}" type="pres">
      <dgm:prSet presAssocID="{3A2BE2CE-19EF-4F02-8EDB-51CFB9A1FDB1}" presName="accent_2" presStyleCnt="0"/>
      <dgm:spPr/>
    </dgm:pt>
    <dgm:pt modelId="{AE427506-002F-4EC7-904A-C09D3DA004F2}" type="pres">
      <dgm:prSet presAssocID="{3A2BE2CE-19EF-4F02-8EDB-51CFB9A1FDB1}" presName="accentRepeatNode" presStyleLbl="solidFgAcc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EED935D-E9B4-43EB-B7A4-E453AD49DDBD}" type="pres">
      <dgm:prSet presAssocID="{27A24785-78BC-40A7-B626-59CF20A7DF7A}" presName="text_3" presStyleLbl="node1" presStyleIdx="2" presStyleCnt="3" custScaleX="104295" custScaleY="146379" custLinFactNeighborX="-1030" custLinFactNeighborY="119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7BFB37-1BC4-4F11-A382-DFB802514128}" type="pres">
      <dgm:prSet presAssocID="{27A24785-78BC-40A7-B626-59CF20A7DF7A}" presName="accent_3" presStyleCnt="0"/>
      <dgm:spPr/>
    </dgm:pt>
    <dgm:pt modelId="{2665D345-831F-45A9-B6A7-361A0474FC6C}" type="pres">
      <dgm:prSet presAssocID="{27A24785-78BC-40A7-B626-59CF20A7DF7A}" presName="accentRepeatNode" presStyleLbl="solidFgAcc1" presStyleIdx="2" presStyleCnt="3" custLinFactNeighborX="304" custLinFactNeighborY="615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55B95C51-ACEF-49EC-87CE-16DB9F04E047}" type="presOf" srcId="{9616C883-569D-4AD1-ABF3-05869ED99069}" destId="{9D390680-8B4A-4FB7-BED2-47AEDD866D5B}" srcOrd="0" destOrd="0" presId="urn:microsoft.com/office/officeart/2008/layout/VerticalCurvedList"/>
    <dgm:cxn modelId="{A1767B32-EAA9-4CDF-82FB-2ACBFD5A3B0B}" srcId="{111C286D-7D79-435A-9663-BFAF4A79FF58}" destId="{3A2BE2CE-19EF-4F02-8EDB-51CFB9A1FDB1}" srcOrd="1" destOrd="0" parTransId="{1A622B65-D2E1-418C-B747-88E8CDCB5DC7}" sibTransId="{BC0E8DCF-7234-40B8-B81E-F4D491E810C9}"/>
    <dgm:cxn modelId="{C73E8ABB-3760-4FC6-80F7-91DFC8F14F55}" type="presOf" srcId="{9966E19A-0C6F-460F-8A78-E45089627242}" destId="{7B8D1376-89F3-480A-AA9D-891F19EA400C}" srcOrd="0" destOrd="0" presId="urn:microsoft.com/office/officeart/2008/layout/VerticalCurvedList"/>
    <dgm:cxn modelId="{30ABF286-4001-471E-A327-53EFAEAC7A13}" type="presOf" srcId="{27A24785-78BC-40A7-B626-59CF20A7DF7A}" destId="{DEED935D-E9B4-43EB-B7A4-E453AD49DDBD}" srcOrd="0" destOrd="0" presId="urn:microsoft.com/office/officeart/2008/layout/VerticalCurvedList"/>
    <dgm:cxn modelId="{6B52D0C5-A4C6-4AC6-819F-17A4A157E7F3}" srcId="{111C286D-7D79-435A-9663-BFAF4A79FF58}" destId="{27A24785-78BC-40A7-B626-59CF20A7DF7A}" srcOrd="2" destOrd="0" parTransId="{BFFCED1C-2391-4102-88A1-362B10FF6180}" sibTransId="{FD2348BC-1E6A-4FA1-BC1D-AE2DD92880F9}"/>
    <dgm:cxn modelId="{D0C51C56-9CBA-48F6-A758-F0C4696A0816}" type="presOf" srcId="{111C286D-7D79-435A-9663-BFAF4A79FF58}" destId="{862DD016-FE6C-4907-92E4-48DCA656936C}" srcOrd="0" destOrd="0" presId="urn:microsoft.com/office/officeart/2008/layout/VerticalCurvedList"/>
    <dgm:cxn modelId="{27007A30-59B6-4C82-AC3E-D73846C8A91B}" type="presOf" srcId="{3A2BE2CE-19EF-4F02-8EDB-51CFB9A1FDB1}" destId="{1A3F5F91-418B-49FD-867C-464C2DF2BAFA}" srcOrd="0" destOrd="0" presId="urn:microsoft.com/office/officeart/2008/layout/VerticalCurvedList"/>
    <dgm:cxn modelId="{23E05124-EF3D-42DD-BD68-849FCC36E55D}" srcId="{111C286D-7D79-435A-9663-BFAF4A79FF58}" destId="{9966E19A-0C6F-460F-8A78-E45089627242}" srcOrd="0" destOrd="0" parTransId="{0544B6F2-43F5-4EEC-BA99-C40668C6EC5D}" sibTransId="{9616C883-569D-4AD1-ABF3-05869ED99069}"/>
    <dgm:cxn modelId="{E00EC10C-A10B-4863-9B1E-2CC5CB511263}" type="presParOf" srcId="{862DD016-FE6C-4907-92E4-48DCA656936C}" destId="{39F92A57-0805-4AC0-A115-3F641FD907F2}" srcOrd="0" destOrd="0" presId="urn:microsoft.com/office/officeart/2008/layout/VerticalCurvedList"/>
    <dgm:cxn modelId="{C4364C48-0535-4388-802C-9E7021B340F3}" type="presParOf" srcId="{39F92A57-0805-4AC0-A115-3F641FD907F2}" destId="{4410F0D5-7455-4F25-A9D4-23FF84DC4E1A}" srcOrd="0" destOrd="0" presId="urn:microsoft.com/office/officeart/2008/layout/VerticalCurvedList"/>
    <dgm:cxn modelId="{F2AA8C66-182E-4B1D-A789-0A78FE85D52E}" type="presParOf" srcId="{4410F0D5-7455-4F25-A9D4-23FF84DC4E1A}" destId="{E44B7BE8-34AD-4349-9F42-C84D6432D6FA}" srcOrd="0" destOrd="0" presId="urn:microsoft.com/office/officeart/2008/layout/VerticalCurvedList"/>
    <dgm:cxn modelId="{3ADF6BF8-1477-46EC-9E56-395E69D06B67}" type="presParOf" srcId="{4410F0D5-7455-4F25-A9D4-23FF84DC4E1A}" destId="{9D390680-8B4A-4FB7-BED2-47AEDD866D5B}" srcOrd="1" destOrd="0" presId="urn:microsoft.com/office/officeart/2008/layout/VerticalCurvedList"/>
    <dgm:cxn modelId="{B079CC56-04CD-4E55-8BC1-FBF23D7B99D6}" type="presParOf" srcId="{4410F0D5-7455-4F25-A9D4-23FF84DC4E1A}" destId="{077C2CA8-1AA1-471D-AB09-A6CA6A7478BA}" srcOrd="2" destOrd="0" presId="urn:microsoft.com/office/officeart/2008/layout/VerticalCurvedList"/>
    <dgm:cxn modelId="{40E387C2-24E2-4BFC-960B-B01F2AA51F22}" type="presParOf" srcId="{4410F0D5-7455-4F25-A9D4-23FF84DC4E1A}" destId="{977004E2-2E71-421D-A501-0FF20648BBC4}" srcOrd="3" destOrd="0" presId="urn:microsoft.com/office/officeart/2008/layout/VerticalCurvedList"/>
    <dgm:cxn modelId="{3360976F-A93D-4431-B628-D9C5934DC22E}" type="presParOf" srcId="{39F92A57-0805-4AC0-A115-3F641FD907F2}" destId="{7B8D1376-89F3-480A-AA9D-891F19EA400C}" srcOrd="1" destOrd="0" presId="urn:microsoft.com/office/officeart/2008/layout/VerticalCurvedList"/>
    <dgm:cxn modelId="{64717AA3-6565-4610-B32E-BDE2AAB12153}" type="presParOf" srcId="{39F92A57-0805-4AC0-A115-3F641FD907F2}" destId="{2DB6A6B9-E97E-4302-96F5-BB7382B83FCC}" srcOrd="2" destOrd="0" presId="urn:microsoft.com/office/officeart/2008/layout/VerticalCurvedList"/>
    <dgm:cxn modelId="{FD976BED-A0E8-4405-B3E4-9C63C6A13E97}" type="presParOf" srcId="{2DB6A6B9-E97E-4302-96F5-BB7382B83FCC}" destId="{7713AB86-2DF9-4058-B9D8-37CE22C5AECB}" srcOrd="0" destOrd="0" presId="urn:microsoft.com/office/officeart/2008/layout/VerticalCurvedList"/>
    <dgm:cxn modelId="{0208F362-9F93-40A5-B35C-11E10FD61719}" type="presParOf" srcId="{39F92A57-0805-4AC0-A115-3F641FD907F2}" destId="{1A3F5F91-418B-49FD-867C-464C2DF2BAFA}" srcOrd="3" destOrd="0" presId="urn:microsoft.com/office/officeart/2008/layout/VerticalCurvedList"/>
    <dgm:cxn modelId="{C361A653-C13C-43AE-899B-5323BDA05209}" type="presParOf" srcId="{39F92A57-0805-4AC0-A115-3F641FD907F2}" destId="{B784EA6D-F94A-4B63-86E3-FC2AB1313927}" srcOrd="4" destOrd="0" presId="urn:microsoft.com/office/officeart/2008/layout/VerticalCurvedList"/>
    <dgm:cxn modelId="{B0635B46-10D8-459B-B5A8-67ABE35C959E}" type="presParOf" srcId="{B784EA6D-F94A-4B63-86E3-FC2AB1313927}" destId="{AE427506-002F-4EC7-904A-C09D3DA004F2}" srcOrd="0" destOrd="0" presId="urn:microsoft.com/office/officeart/2008/layout/VerticalCurvedList"/>
    <dgm:cxn modelId="{71726FE2-1FBC-4F1E-9051-B8BCE5225A4F}" type="presParOf" srcId="{39F92A57-0805-4AC0-A115-3F641FD907F2}" destId="{DEED935D-E9B4-43EB-B7A4-E453AD49DDBD}" srcOrd="5" destOrd="0" presId="urn:microsoft.com/office/officeart/2008/layout/VerticalCurvedList"/>
    <dgm:cxn modelId="{7218F2B4-EB95-45A9-8900-987707A6A057}" type="presParOf" srcId="{39F92A57-0805-4AC0-A115-3F641FD907F2}" destId="{CB7BFB37-1BC4-4F11-A382-DFB802514128}" srcOrd="6" destOrd="0" presId="urn:microsoft.com/office/officeart/2008/layout/VerticalCurvedList"/>
    <dgm:cxn modelId="{CB803050-3A28-48FF-AB89-850D17DA2111}" type="presParOf" srcId="{CB7BFB37-1BC4-4F11-A382-DFB802514128}" destId="{2665D345-831F-45A9-B6A7-361A0474FC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C43EB-FCFD-4B17-B7ED-8BDBBEF62F6D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CB42929-5B20-4A55-AA3E-4AC2F76F44DE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  <a:cs typeface="Arial" pitchFamily="34" charset="0"/>
            </a:rPr>
            <a:t>Aprendizagem Autodirigida</a:t>
          </a:r>
          <a:endParaRPr lang="pt-BR" sz="1600" b="1" dirty="0">
            <a:latin typeface="+mn-lt"/>
            <a:cs typeface="Arial" pitchFamily="34" charset="0"/>
          </a:endParaRPr>
        </a:p>
      </dgm:t>
    </dgm:pt>
    <dgm:pt modelId="{7AD5FBD1-C53C-4070-A36E-594DF91264DB}" type="parTrans" cxnId="{E2D0C8DB-FE52-40B3-A1E4-CB17560FCA17}">
      <dgm:prSet/>
      <dgm:spPr/>
      <dgm:t>
        <a:bodyPr/>
        <a:lstStyle/>
        <a:p>
          <a:endParaRPr lang="pt-BR"/>
        </a:p>
      </dgm:t>
    </dgm:pt>
    <dgm:pt modelId="{88B7A542-1CE8-4D68-9B9D-CB665AD1A836}" type="sibTrans" cxnId="{E2D0C8DB-FE52-40B3-A1E4-CB17560FCA17}">
      <dgm:prSet/>
      <dgm:spPr/>
      <dgm:t>
        <a:bodyPr/>
        <a:lstStyle/>
        <a:p>
          <a:endParaRPr lang="pt-BR"/>
        </a:p>
      </dgm:t>
    </dgm:pt>
    <dgm:pt modelId="{4A576958-B20F-4D0A-ACEF-F73345EAB301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  <a:cs typeface="Arial" pitchFamily="34" charset="0"/>
            </a:rPr>
            <a:t>Apoio à Performance</a:t>
          </a:r>
          <a:endParaRPr lang="pt-BR" sz="1600" b="1" dirty="0">
            <a:latin typeface="+mn-lt"/>
            <a:cs typeface="Arial" pitchFamily="34" charset="0"/>
          </a:endParaRPr>
        </a:p>
      </dgm:t>
    </dgm:pt>
    <dgm:pt modelId="{D3539322-393B-4E58-9F27-EE6424D914AF}" type="parTrans" cxnId="{7D8F3EAC-76B3-4336-8983-E17155F6EC1D}">
      <dgm:prSet/>
      <dgm:spPr/>
      <dgm:t>
        <a:bodyPr/>
        <a:lstStyle/>
        <a:p>
          <a:endParaRPr lang="pt-BR"/>
        </a:p>
      </dgm:t>
    </dgm:pt>
    <dgm:pt modelId="{C312ABD7-B0C8-45E8-A4F5-9B09954C59A6}" type="sibTrans" cxnId="{7D8F3EAC-76B3-4336-8983-E17155F6EC1D}">
      <dgm:prSet/>
      <dgm:spPr/>
      <dgm:t>
        <a:bodyPr/>
        <a:lstStyle/>
        <a:p>
          <a:endParaRPr lang="pt-BR"/>
        </a:p>
      </dgm:t>
    </dgm:pt>
    <dgm:pt modelId="{1D4D0BEB-F0E2-4B65-A424-32637F584EAA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  <a:cs typeface="Arial" pitchFamily="34" charset="0"/>
            </a:rPr>
            <a:t>Atividades Síncronas</a:t>
          </a:r>
          <a:endParaRPr lang="pt-BR" sz="1600" b="1" dirty="0">
            <a:latin typeface="+mn-lt"/>
            <a:cs typeface="Arial" pitchFamily="34" charset="0"/>
          </a:endParaRPr>
        </a:p>
      </dgm:t>
    </dgm:pt>
    <dgm:pt modelId="{2478BC67-93A2-4EFE-893A-5208D3F304B8}" type="parTrans" cxnId="{35D0435E-8322-491A-BB4D-C240087AD787}">
      <dgm:prSet/>
      <dgm:spPr/>
      <dgm:t>
        <a:bodyPr/>
        <a:lstStyle/>
        <a:p>
          <a:endParaRPr lang="pt-BR"/>
        </a:p>
      </dgm:t>
    </dgm:pt>
    <dgm:pt modelId="{25765342-E92B-40E0-96E0-6D3953590AB9}" type="sibTrans" cxnId="{35D0435E-8322-491A-BB4D-C240087AD787}">
      <dgm:prSet/>
      <dgm:spPr/>
      <dgm:t>
        <a:bodyPr/>
        <a:lstStyle/>
        <a:p>
          <a:endParaRPr lang="pt-BR"/>
        </a:p>
      </dgm:t>
    </dgm:pt>
    <dgm:pt modelId="{AC71FE2A-D3E0-4868-B784-E80291BFD4E8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Atividades Assíncronas</a:t>
          </a:r>
          <a:endParaRPr lang="pt-BR" sz="16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889B4C31-0772-4A62-BAE7-AE799A4CBE29}" type="parTrans" cxnId="{799602BB-A4B5-443E-BBFB-A23B70318D69}">
      <dgm:prSet/>
      <dgm:spPr/>
      <dgm:t>
        <a:bodyPr/>
        <a:lstStyle/>
        <a:p>
          <a:endParaRPr lang="pt-BR"/>
        </a:p>
      </dgm:t>
    </dgm:pt>
    <dgm:pt modelId="{D7DE637A-5C47-4F2D-AB45-18AC9A7EEC3A}" type="sibTrans" cxnId="{799602BB-A4B5-443E-BBFB-A23B70318D69}">
      <dgm:prSet/>
      <dgm:spPr/>
      <dgm:t>
        <a:bodyPr/>
        <a:lstStyle/>
        <a:p>
          <a:endParaRPr lang="pt-BR"/>
        </a:p>
      </dgm:t>
    </dgm:pt>
    <dgm:pt modelId="{F656FCCE-209C-4F7B-A1BD-B2274E4E716E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  <a:cs typeface="Arial" pitchFamily="34" charset="0"/>
            </a:rPr>
            <a:t>Aprendizagem Formal</a:t>
          </a:r>
          <a:endParaRPr lang="pt-BR" sz="1600" b="1" dirty="0">
            <a:latin typeface="+mn-lt"/>
            <a:cs typeface="Arial" pitchFamily="34" charset="0"/>
          </a:endParaRPr>
        </a:p>
      </dgm:t>
    </dgm:pt>
    <dgm:pt modelId="{67F507DE-F522-41A5-B854-951813D5AFA6}" type="parTrans" cxnId="{8F5AF5B9-4F26-41F3-BFF2-9D5980489E3A}">
      <dgm:prSet/>
      <dgm:spPr/>
      <dgm:t>
        <a:bodyPr/>
        <a:lstStyle/>
        <a:p>
          <a:endParaRPr lang="pt-BR"/>
        </a:p>
      </dgm:t>
    </dgm:pt>
    <dgm:pt modelId="{F084E549-202D-4CAB-8279-CE64D015FE5B}" type="sibTrans" cxnId="{8F5AF5B9-4F26-41F3-BFF2-9D5980489E3A}">
      <dgm:prSet/>
      <dgm:spPr/>
      <dgm:t>
        <a:bodyPr/>
        <a:lstStyle/>
        <a:p>
          <a:endParaRPr lang="pt-BR"/>
        </a:p>
      </dgm:t>
    </dgm:pt>
    <dgm:pt modelId="{D3491F02-BE6C-49E9-AF50-5C02D294C444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  <a:cs typeface="Arial" pitchFamily="34" charset="0"/>
            </a:rPr>
            <a:t>Aprendizagem Informal</a:t>
          </a:r>
          <a:endParaRPr lang="pt-BR" sz="1600" b="1" dirty="0">
            <a:latin typeface="+mn-lt"/>
            <a:cs typeface="Arial" pitchFamily="34" charset="0"/>
          </a:endParaRPr>
        </a:p>
      </dgm:t>
    </dgm:pt>
    <dgm:pt modelId="{BF3EF3B6-FE1C-4B00-B3FB-C4805E0E4272}" type="parTrans" cxnId="{695BAB3C-E5A7-4694-91E3-3BDBAD6CF6EC}">
      <dgm:prSet/>
      <dgm:spPr/>
      <dgm:t>
        <a:bodyPr/>
        <a:lstStyle/>
        <a:p>
          <a:endParaRPr lang="pt-BR"/>
        </a:p>
      </dgm:t>
    </dgm:pt>
    <dgm:pt modelId="{96D2A051-CF9F-42DB-AAB4-681755BD9F61}" type="sibTrans" cxnId="{695BAB3C-E5A7-4694-91E3-3BDBAD6CF6EC}">
      <dgm:prSet/>
      <dgm:spPr/>
      <dgm:t>
        <a:bodyPr/>
        <a:lstStyle/>
        <a:p>
          <a:endParaRPr lang="pt-BR"/>
        </a:p>
      </dgm:t>
    </dgm:pt>
    <dgm:pt modelId="{727C2143-5658-44BA-BB7E-5AC43B463C2E}" type="pres">
      <dgm:prSet presAssocID="{D36C43EB-FCFD-4B17-B7ED-8BDBBEF62F6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A28F6C-ACB6-41A6-BC42-693998A5527B}" type="pres">
      <dgm:prSet presAssocID="{D36C43EB-FCFD-4B17-B7ED-8BDBBEF62F6D}" presName="cycle" presStyleCnt="0"/>
      <dgm:spPr/>
    </dgm:pt>
    <dgm:pt modelId="{9D61A50E-C3AF-47E6-B581-32B1BB9FA23F}" type="pres">
      <dgm:prSet presAssocID="{D36C43EB-FCFD-4B17-B7ED-8BDBBEF62F6D}" presName="centerShape" presStyleCnt="0"/>
      <dgm:spPr/>
    </dgm:pt>
    <dgm:pt modelId="{E4E3F73F-C022-421A-9EBE-3BD4A23E7F2A}" type="pres">
      <dgm:prSet presAssocID="{D36C43EB-FCFD-4B17-B7ED-8BDBBEF62F6D}" presName="connSite" presStyleLbl="node1" presStyleIdx="0" presStyleCnt="7"/>
      <dgm:spPr/>
    </dgm:pt>
    <dgm:pt modelId="{6F7C8C33-081E-45E0-AB8D-3741F019337D}" type="pres">
      <dgm:prSet presAssocID="{D36C43EB-FCFD-4B17-B7ED-8BDBBEF62F6D}" presName="visible" presStyleLbl="node1" presStyleIdx="0" presStyleCnt="7" custLinFactNeighborX="962" custLinFactNeighborY="-43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4B39BE13-DA35-4F3B-8970-B0671FAB9D14}" type="pres">
      <dgm:prSet presAssocID="{7AD5FBD1-C53C-4070-A36E-594DF91264DB}" presName="Name25" presStyleLbl="parChTrans1D1" presStyleIdx="0" presStyleCnt="6"/>
      <dgm:spPr/>
      <dgm:t>
        <a:bodyPr/>
        <a:lstStyle/>
        <a:p>
          <a:endParaRPr lang="pt-BR"/>
        </a:p>
      </dgm:t>
    </dgm:pt>
    <dgm:pt modelId="{F937008A-94BA-4509-A8B8-5BAB879D21A1}" type="pres">
      <dgm:prSet presAssocID="{4CB42929-5B20-4A55-AA3E-4AC2F76F44DE}" presName="node" presStyleCnt="0"/>
      <dgm:spPr/>
    </dgm:pt>
    <dgm:pt modelId="{3A09C950-3648-49E9-91C5-3DDC44285AB6}" type="pres">
      <dgm:prSet presAssocID="{4CB42929-5B20-4A55-AA3E-4AC2F76F44DE}" presName="parentNode" presStyleLbl="node1" presStyleIdx="1" presStyleCnt="7" custScaleX="251172" custScaleY="251172" custLinFactX="-100000" custLinFactNeighborX="-177543" custLinFactNeighborY="7386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AF1A9-8587-4966-B39B-119F3A940410}" type="pres">
      <dgm:prSet presAssocID="{4CB42929-5B20-4A55-AA3E-4AC2F76F44D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BD90AF-4219-466C-9C6C-57E05DB44276}" type="pres">
      <dgm:prSet presAssocID="{D3539322-393B-4E58-9F27-EE6424D914AF}" presName="Name25" presStyleLbl="parChTrans1D1" presStyleIdx="1" presStyleCnt="6"/>
      <dgm:spPr/>
      <dgm:t>
        <a:bodyPr/>
        <a:lstStyle/>
        <a:p>
          <a:endParaRPr lang="pt-BR"/>
        </a:p>
      </dgm:t>
    </dgm:pt>
    <dgm:pt modelId="{63CDDE2B-DE3C-4E97-ABA3-950405D6DDA9}" type="pres">
      <dgm:prSet presAssocID="{4A576958-B20F-4D0A-ACEF-F73345EAB301}" presName="node" presStyleCnt="0"/>
      <dgm:spPr/>
    </dgm:pt>
    <dgm:pt modelId="{D1C89652-8709-481E-A073-6FF5D7735296}" type="pres">
      <dgm:prSet presAssocID="{4A576958-B20F-4D0A-ACEF-F73345EAB301}" presName="parentNode" presStyleLbl="node1" presStyleIdx="2" presStyleCnt="7" custScaleX="251172" custScaleY="251172" custLinFactX="-37176" custLinFactNeighborX="-100000" custLinFactNeighborY="-2673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82472C-3DE1-43D9-AD8D-120D0282A9F3}" type="pres">
      <dgm:prSet presAssocID="{4A576958-B20F-4D0A-ACEF-F73345EAB30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EF555F-1F0E-4CED-A8AE-A2196887D5B2}" type="pres">
      <dgm:prSet presAssocID="{2478BC67-93A2-4EFE-893A-5208D3F304B8}" presName="Name25" presStyleLbl="parChTrans1D1" presStyleIdx="2" presStyleCnt="6"/>
      <dgm:spPr/>
      <dgm:t>
        <a:bodyPr/>
        <a:lstStyle/>
        <a:p>
          <a:endParaRPr lang="pt-BR"/>
        </a:p>
      </dgm:t>
    </dgm:pt>
    <dgm:pt modelId="{09C9A476-C74C-411E-8336-FBCB7F170027}" type="pres">
      <dgm:prSet presAssocID="{1D4D0BEB-F0E2-4B65-A424-32637F584EAA}" presName="node" presStyleCnt="0"/>
      <dgm:spPr/>
    </dgm:pt>
    <dgm:pt modelId="{FA894556-AD23-4194-A9DD-8D7A5821B900}" type="pres">
      <dgm:prSet presAssocID="{1D4D0BEB-F0E2-4B65-A424-32637F584EAA}" presName="parentNode" presStyleLbl="node1" presStyleIdx="3" presStyleCnt="7" custScaleX="251172" custScaleY="251172" custLinFactNeighborX="-38925" custLinFactNeighborY="2319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1F5CB9-9155-41F1-9F37-C720725912E4}" type="pres">
      <dgm:prSet presAssocID="{1D4D0BEB-F0E2-4B65-A424-32637F584EA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856177-1678-4A08-BBA5-ED9572D38476}" type="pres">
      <dgm:prSet presAssocID="{889B4C31-0772-4A62-BAE7-AE799A4CBE29}" presName="Name25" presStyleLbl="parChTrans1D1" presStyleIdx="3" presStyleCnt="6"/>
      <dgm:spPr/>
      <dgm:t>
        <a:bodyPr/>
        <a:lstStyle/>
        <a:p>
          <a:endParaRPr lang="pt-BR"/>
        </a:p>
      </dgm:t>
    </dgm:pt>
    <dgm:pt modelId="{7A05BB8C-F206-4D0E-9302-6FACAF460812}" type="pres">
      <dgm:prSet presAssocID="{AC71FE2A-D3E0-4868-B784-E80291BFD4E8}" presName="node" presStyleCnt="0"/>
      <dgm:spPr/>
    </dgm:pt>
    <dgm:pt modelId="{E2DFCE08-ECEA-4393-A88F-695F8050B571}" type="pres">
      <dgm:prSet presAssocID="{AC71FE2A-D3E0-4868-B784-E80291BFD4E8}" presName="parentNode" presStyleLbl="node1" presStyleIdx="4" presStyleCnt="7" custScaleX="251172" custScaleY="251172" custLinFactNeighborX="-38925" custLinFactNeighborY="9692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15B971-EF8F-49E6-AD80-8E8B2AF4AA62}" type="pres">
      <dgm:prSet presAssocID="{AC71FE2A-D3E0-4868-B784-E80291BFD4E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4604E4-1891-4A23-A674-69824A6EC4DF}" type="pres">
      <dgm:prSet presAssocID="{67F507DE-F522-41A5-B854-951813D5AFA6}" presName="Name25" presStyleLbl="parChTrans1D1" presStyleIdx="4" presStyleCnt="6"/>
      <dgm:spPr/>
      <dgm:t>
        <a:bodyPr/>
        <a:lstStyle/>
        <a:p>
          <a:endParaRPr lang="pt-BR"/>
        </a:p>
      </dgm:t>
    </dgm:pt>
    <dgm:pt modelId="{65282367-1F50-4458-AB2C-EF0A176FCD84}" type="pres">
      <dgm:prSet presAssocID="{F656FCCE-209C-4F7B-A1BD-B2274E4E716E}" presName="node" presStyleCnt="0"/>
      <dgm:spPr/>
    </dgm:pt>
    <dgm:pt modelId="{51D78C3C-16B5-49CD-B147-5250014D4FA5}" type="pres">
      <dgm:prSet presAssocID="{F656FCCE-209C-4F7B-A1BD-B2274E4E716E}" presName="parentNode" presStyleLbl="node1" presStyleIdx="5" presStyleCnt="7" custScaleX="251172" custScaleY="251172" custLinFactX="-100000" custLinFactNeighborX="-117560" custLinFactNeighborY="4651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4C9CEF-D920-4777-BDB9-F0889D8E03EB}" type="pres">
      <dgm:prSet presAssocID="{F656FCCE-209C-4F7B-A1BD-B2274E4E716E}" presName="childNode" presStyleLbl="revTx" presStyleIdx="0" presStyleCnt="0">
        <dgm:presLayoutVars>
          <dgm:bulletEnabled val="1"/>
        </dgm:presLayoutVars>
      </dgm:prSet>
      <dgm:spPr/>
    </dgm:pt>
    <dgm:pt modelId="{B6263AD3-2E93-4DC3-8BA4-62177E415147}" type="pres">
      <dgm:prSet presAssocID="{BF3EF3B6-FE1C-4B00-B3FB-C4805E0E4272}" presName="Name25" presStyleLbl="parChTrans1D1" presStyleIdx="5" presStyleCnt="6"/>
      <dgm:spPr/>
      <dgm:t>
        <a:bodyPr/>
        <a:lstStyle/>
        <a:p>
          <a:endParaRPr lang="pt-BR"/>
        </a:p>
      </dgm:t>
    </dgm:pt>
    <dgm:pt modelId="{DDA77D7F-B01E-40D4-BB4B-130E4135BCE6}" type="pres">
      <dgm:prSet presAssocID="{D3491F02-BE6C-49E9-AF50-5C02D294C444}" presName="node" presStyleCnt="0"/>
      <dgm:spPr/>
    </dgm:pt>
    <dgm:pt modelId="{C5807B39-0904-41F6-B657-14EF4043A650}" type="pres">
      <dgm:prSet presAssocID="{D3491F02-BE6C-49E9-AF50-5C02D294C444}" presName="parentNode" presStyleLbl="node1" presStyleIdx="6" presStyleCnt="7" custScaleX="251172" custScaleY="251172" custLinFactX="-171241" custLinFactNeighborX="-200000" custLinFactNeighborY="-8440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F9FFF6-FC4E-4CEB-B2BC-6CE80305FF2E}" type="pres">
      <dgm:prSet presAssocID="{D3491F02-BE6C-49E9-AF50-5C02D294C44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2D0C8DB-FE52-40B3-A1E4-CB17560FCA17}" srcId="{D36C43EB-FCFD-4B17-B7ED-8BDBBEF62F6D}" destId="{4CB42929-5B20-4A55-AA3E-4AC2F76F44DE}" srcOrd="0" destOrd="0" parTransId="{7AD5FBD1-C53C-4070-A36E-594DF91264DB}" sibTransId="{88B7A542-1CE8-4D68-9B9D-CB665AD1A836}"/>
    <dgm:cxn modelId="{537AA628-785C-4DBC-BA44-95E9A1A63D41}" type="presOf" srcId="{2478BC67-93A2-4EFE-893A-5208D3F304B8}" destId="{49EF555F-1F0E-4CED-A8AE-A2196887D5B2}" srcOrd="0" destOrd="0" presId="urn:microsoft.com/office/officeart/2005/8/layout/radial2"/>
    <dgm:cxn modelId="{EC8A0946-D57E-4601-9D7C-322B27C9BCAF}" type="presOf" srcId="{F656FCCE-209C-4F7B-A1BD-B2274E4E716E}" destId="{51D78C3C-16B5-49CD-B147-5250014D4FA5}" srcOrd="0" destOrd="0" presId="urn:microsoft.com/office/officeart/2005/8/layout/radial2"/>
    <dgm:cxn modelId="{7D8F3EAC-76B3-4336-8983-E17155F6EC1D}" srcId="{D36C43EB-FCFD-4B17-B7ED-8BDBBEF62F6D}" destId="{4A576958-B20F-4D0A-ACEF-F73345EAB301}" srcOrd="1" destOrd="0" parTransId="{D3539322-393B-4E58-9F27-EE6424D914AF}" sibTransId="{C312ABD7-B0C8-45E8-A4F5-9B09954C59A6}"/>
    <dgm:cxn modelId="{9052D1DC-BAAF-4549-A1E3-AC5807A9CCB7}" type="presOf" srcId="{D36C43EB-FCFD-4B17-B7ED-8BDBBEF62F6D}" destId="{727C2143-5658-44BA-BB7E-5AC43B463C2E}" srcOrd="0" destOrd="0" presId="urn:microsoft.com/office/officeart/2005/8/layout/radial2"/>
    <dgm:cxn modelId="{62901630-26EE-4D9C-94C6-4ACC9A39AB1E}" type="presOf" srcId="{D3539322-393B-4E58-9F27-EE6424D914AF}" destId="{72BD90AF-4219-466C-9C6C-57E05DB44276}" srcOrd="0" destOrd="0" presId="urn:microsoft.com/office/officeart/2005/8/layout/radial2"/>
    <dgm:cxn modelId="{8E702E93-4EFF-40CE-82D3-9871B4BF314A}" type="presOf" srcId="{D3491F02-BE6C-49E9-AF50-5C02D294C444}" destId="{C5807B39-0904-41F6-B657-14EF4043A650}" srcOrd="0" destOrd="0" presId="urn:microsoft.com/office/officeart/2005/8/layout/radial2"/>
    <dgm:cxn modelId="{BE063920-B61F-4C1E-B04A-AE313038DFAB}" type="presOf" srcId="{4A576958-B20F-4D0A-ACEF-F73345EAB301}" destId="{D1C89652-8709-481E-A073-6FF5D7735296}" srcOrd="0" destOrd="0" presId="urn:microsoft.com/office/officeart/2005/8/layout/radial2"/>
    <dgm:cxn modelId="{695BAB3C-E5A7-4694-91E3-3BDBAD6CF6EC}" srcId="{D36C43EB-FCFD-4B17-B7ED-8BDBBEF62F6D}" destId="{D3491F02-BE6C-49E9-AF50-5C02D294C444}" srcOrd="5" destOrd="0" parTransId="{BF3EF3B6-FE1C-4B00-B3FB-C4805E0E4272}" sibTransId="{96D2A051-CF9F-42DB-AAB4-681755BD9F61}"/>
    <dgm:cxn modelId="{62DE1C8C-B595-4A25-83F2-8CA03FE4ABDA}" type="presOf" srcId="{67F507DE-F522-41A5-B854-951813D5AFA6}" destId="{984604E4-1891-4A23-A674-69824A6EC4DF}" srcOrd="0" destOrd="0" presId="urn:microsoft.com/office/officeart/2005/8/layout/radial2"/>
    <dgm:cxn modelId="{BF41A81F-7A79-417F-936A-4F776E96C4DB}" type="presOf" srcId="{BF3EF3B6-FE1C-4B00-B3FB-C4805E0E4272}" destId="{B6263AD3-2E93-4DC3-8BA4-62177E415147}" srcOrd="0" destOrd="0" presId="urn:microsoft.com/office/officeart/2005/8/layout/radial2"/>
    <dgm:cxn modelId="{EFF71A31-68B7-48FE-A348-C7603EF87DBA}" type="presOf" srcId="{4CB42929-5B20-4A55-AA3E-4AC2F76F44DE}" destId="{3A09C950-3648-49E9-91C5-3DDC44285AB6}" srcOrd="0" destOrd="0" presId="urn:microsoft.com/office/officeart/2005/8/layout/radial2"/>
    <dgm:cxn modelId="{F07F9230-D03B-4218-9AE9-386EED9EBAB6}" type="presOf" srcId="{AC71FE2A-D3E0-4868-B784-E80291BFD4E8}" destId="{E2DFCE08-ECEA-4393-A88F-695F8050B571}" srcOrd="0" destOrd="0" presId="urn:microsoft.com/office/officeart/2005/8/layout/radial2"/>
    <dgm:cxn modelId="{35D0435E-8322-491A-BB4D-C240087AD787}" srcId="{D36C43EB-FCFD-4B17-B7ED-8BDBBEF62F6D}" destId="{1D4D0BEB-F0E2-4B65-A424-32637F584EAA}" srcOrd="2" destOrd="0" parTransId="{2478BC67-93A2-4EFE-893A-5208D3F304B8}" sibTransId="{25765342-E92B-40E0-96E0-6D3953590AB9}"/>
    <dgm:cxn modelId="{8F5AF5B9-4F26-41F3-BFF2-9D5980489E3A}" srcId="{D36C43EB-FCFD-4B17-B7ED-8BDBBEF62F6D}" destId="{F656FCCE-209C-4F7B-A1BD-B2274E4E716E}" srcOrd="4" destOrd="0" parTransId="{67F507DE-F522-41A5-B854-951813D5AFA6}" sibTransId="{F084E549-202D-4CAB-8279-CE64D015FE5B}"/>
    <dgm:cxn modelId="{799602BB-A4B5-443E-BBFB-A23B70318D69}" srcId="{D36C43EB-FCFD-4B17-B7ED-8BDBBEF62F6D}" destId="{AC71FE2A-D3E0-4868-B784-E80291BFD4E8}" srcOrd="3" destOrd="0" parTransId="{889B4C31-0772-4A62-BAE7-AE799A4CBE29}" sibTransId="{D7DE637A-5C47-4F2D-AB45-18AC9A7EEC3A}"/>
    <dgm:cxn modelId="{EF73F8AC-F346-4B51-996F-C7AE2D9016BC}" type="presOf" srcId="{889B4C31-0772-4A62-BAE7-AE799A4CBE29}" destId="{59856177-1678-4A08-BBA5-ED9572D38476}" srcOrd="0" destOrd="0" presId="urn:microsoft.com/office/officeart/2005/8/layout/radial2"/>
    <dgm:cxn modelId="{2CF3FFE2-EFFE-4477-9C0D-69FBD268905B}" type="presOf" srcId="{7AD5FBD1-C53C-4070-A36E-594DF91264DB}" destId="{4B39BE13-DA35-4F3B-8970-B0671FAB9D14}" srcOrd="0" destOrd="0" presId="urn:microsoft.com/office/officeart/2005/8/layout/radial2"/>
    <dgm:cxn modelId="{C242FD1D-2413-4ED6-B740-7D2EB9082499}" type="presOf" srcId="{1D4D0BEB-F0E2-4B65-A424-32637F584EAA}" destId="{FA894556-AD23-4194-A9DD-8D7A5821B900}" srcOrd="0" destOrd="0" presId="urn:microsoft.com/office/officeart/2005/8/layout/radial2"/>
    <dgm:cxn modelId="{4290DE08-630D-4F1B-AA94-DF2D81C630DB}" type="presParOf" srcId="{727C2143-5658-44BA-BB7E-5AC43B463C2E}" destId="{8AA28F6C-ACB6-41A6-BC42-693998A5527B}" srcOrd="0" destOrd="0" presId="urn:microsoft.com/office/officeart/2005/8/layout/radial2"/>
    <dgm:cxn modelId="{851077AE-78A6-4686-BB97-7FFA852AF70D}" type="presParOf" srcId="{8AA28F6C-ACB6-41A6-BC42-693998A5527B}" destId="{9D61A50E-C3AF-47E6-B581-32B1BB9FA23F}" srcOrd="0" destOrd="0" presId="urn:microsoft.com/office/officeart/2005/8/layout/radial2"/>
    <dgm:cxn modelId="{CE4FED6C-AC7B-4168-884F-296745400C6B}" type="presParOf" srcId="{9D61A50E-C3AF-47E6-B581-32B1BB9FA23F}" destId="{E4E3F73F-C022-421A-9EBE-3BD4A23E7F2A}" srcOrd="0" destOrd="0" presId="urn:microsoft.com/office/officeart/2005/8/layout/radial2"/>
    <dgm:cxn modelId="{0A438314-E49B-4C0D-8246-A76BCB281A35}" type="presParOf" srcId="{9D61A50E-C3AF-47E6-B581-32B1BB9FA23F}" destId="{6F7C8C33-081E-45E0-AB8D-3741F019337D}" srcOrd="1" destOrd="0" presId="urn:microsoft.com/office/officeart/2005/8/layout/radial2"/>
    <dgm:cxn modelId="{8F06B17E-F73B-4D03-A447-CD4774965715}" type="presParOf" srcId="{8AA28F6C-ACB6-41A6-BC42-693998A5527B}" destId="{4B39BE13-DA35-4F3B-8970-B0671FAB9D14}" srcOrd="1" destOrd="0" presId="urn:microsoft.com/office/officeart/2005/8/layout/radial2"/>
    <dgm:cxn modelId="{7CBB6D58-52FD-4FE4-8500-71E9D5653B36}" type="presParOf" srcId="{8AA28F6C-ACB6-41A6-BC42-693998A5527B}" destId="{F937008A-94BA-4509-A8B8-5BAB879D21A1}" srcOrd="2" destOrd="0" presId="urn:microsoft.com/office/officeart/2005/8/layout/radial2"/>
    <dgm:cxn modelId="{A259BD5F-7BFB-4191-AA42-D7CA1F6630A0}" type="presParOf" srcId="{F937008A-94BA-4509-A8B8-5BAB879D21A1}" destId="{3A09C950-3648-49E9-91C5-3DDC44285AB6}" srcOrd="0" destOrd="0" presId="urn:microsoft.com/office/officeart/2005/8/layout/radial2"/>
    <dgm:cxn modelId="{F1E891D8-905C-44E5-9408-4212E9AD6BCC}" type="presParOf" srcId="{F937008A-94BA-4509-A8B8-5BAB879D21A1}" destId="{406AF1A9-8587-4966-B39B-119F3A940410}" srcOrd="1" destOrd="0" presId="urn:microsoft.com/office/officeart/2005/8/layout/radial2"/>
    <dgm:cxn modelId="{99535466-3309-4DD6-B748-6B3FE3EEC9AC}" type="presParOf" srcId="{8AA28F6C-ACB6-41A6-BC42-693998A5527B}" destId="{72BD90AF-4219-466C-9C6C-57E05DB44276}" srcOrd="3" destOrd="0" presId="urn:microsoft.com/office/officeart/2005/8/layout/radial2"/>
    <dgm:cxn modelId="{4C0FE4B3-80C7-460C-A4DE-529FD046C06A}" type="presParOf" srcId="{8AA28F6C-ACB6-41A6-BC42-693998A5527B}" destId="{63CDDE2B-DE3C-4E97-ABA3-950405D6DDA9}" srcOrd="4" destOrd="0" presId="urn:microsoft.com/office/officeart/2005/8/layout/radial2"/>
    <dgm:cxn modelId="{CB459410-7703-4D69-BD56-DA39BDE485B6}" type="presParOf" srcId="{63CDDE2B-DE3C-4E97-ABA3-950405D6DDA9}" destId="{D1C89652-8709-481E-A073-6FF5D7735296}" srcOrd="0" destOrd="0" presId="urn:microsoft.com/office/officeart/2005/8/layout/radial2"/>
    <dgm:cxn modelId="{5C74CC32-455D-4481-9D8E-EFE21362A5BA}" type="presParOf" srcId="{63CDDE2B-DE3C-4E97-ABA3-950405D6DDA9}" destId="{D482472C-3DE1-43D9-AD8D-120D0282A9F3}" srcOrd="1" destOrd="0" presId="urn:microsoft.com/office/officeart/2005/8/layout/radial2"/>
    <dgm:cxn modelId="{147C8F35-AB1D-4573-9EFB-43EB156338DC}" type="presParOf" srcId="{8AA28F6C-ACB6-41A6-BC42-693998A5527B}" destId="{49EF555F-1F0E-4CED-A8AE-A2196887D5B2}" srcOrd="5" destOrd="0" presId="urn:microsoft.com/office/officeart/2005/8/layout/radial2"/>
    <dgm:cxn modelId="{0A639CCD-EF98-4C2D-A8E0-59844FCAA1BF}" type="presParOf" srcId="{8AA28F6C-ACB6-41A6-BC42-693998A5527B}" destId="{09C9A476-C74C-411E-8336-FBCB7F170027}" srcOrd="6" destOrd="0" presId="urn:microsoft.com/office/officeart/2005/8/layout/radial2"/>
    <dgm:cxn modelId="{00273A49-7CE6-4977-BDE9-9899234F0021}" type="presParOf" srcId="{09C9A476-C74C-411E-8336-FBCB7F170027}" destId="{FA894556-AD23-4194-A9DD-8D7A5821B900}" srcOrd="0" destOrd="0" presId="urn:microsoft.com/office/officeart/2005/8/layout/radial2"/>
    <dgm:cxn modelId="{86D86459-73DE-461F-930B-C2B644999716}" type="presParOf" srcId="{09C9A476-C74C-411E-8336-FBCB7F170027}" destId="{C71F5CB9-9155-41F1-9F37-C720725912E4}" srcOrd="1" destOrd="0" presId="urn:microsoft.com/office/officeart/2005/8/layout/radial2"/>
    <dgm:cxn modelId="{1A574F98-DD83-4218-9EED-3C9873CEAC00}" type="presParOf" srcId="{8AA28F6C-ACB6-41A6-BC42-693998A5527B}" destId="{59856177-1678-4A08-BBA5-ED9572D38476}" srcOrd="7" destOrd="0" presId="urn:microsoft.com/office/officeart/2005/8/layout/radial2"/>
    <dgm:cxn modelId="{642BAEF3-CEBC-4700-B248-9BBACD53AE00}" type="presParOf" srcId="{8AA28F6C-ACB6-41A6-BC42-693998A5527B}" destId="{7A05BB8C-F206-4D0E-9302-6FACAF460812}" srcOrd="8" destOrd="0" presId="urn:microsoft.com/office/officeart/2005/8/layout/radial2"/>
    <dgm:cxn modelId="{CB01FA0F-6CAC-426A-8D93-87371C3E38F5}" type="presParOf" srcId="{7A05BB8C-F206-4D0E-9302-6FACAF460812}" destId="{E2DFCE08-ECEA-4393-A88F-695F8050B571}" srcOrd="0" destOrd="0" presId="urn:microsoft.com/office/officeart/2005/8/layout/radial2"/>
    <dgm:cxn modelId="{ADC7BDAA-06D2-4D92-97AE-2929343A0827}" type="presParOf" srcId="{7A05BB8C-F206-4D0E-9302-6FACAF460812}" destId="{4E15B971-EF8F-49E6-AD80-8E8B2AF4AA62}" srcOrd="1" destOrd="0" presId="urn:microsoft.com/office/officeart/2005/8/layout/radial2"/>
    <dgm:cxn modelId="{8E42C109-9546-4E19-8204-C11A4FDF3099}" type="presParOf" srcId="{8AA28F6C-ACB6-41A6-BC42-693998A5527B}" destId="{984604E4-1891-4A23-A674-69824A6EC4DF}" srcOrd="9" destOrd="0" presId="urn:microsoft.com/office/officeart/2005/8/layout/radial2"/>
    <dgm:cxn modelId="{AD836E7D-3ED4-4E25-B52C-6E9090AB43AA}" type="presParOf" srcId="{8AA28F6C-ACB6-41A6-BC42-693998A5527B}" destId="{65282367-1F50-4458-AB2C-EF0A176FCD84}" srcOrd="10" destOrd="0" presId="urn:microsoft.com/office/officeart/2005/8/layout/radial2"/>
    <dgm:cxn modelId="{3A7B0114-5E14-44F8-A2A0-2568DC64CF8B}" type="presParOf" srcId="{65282367-1F50-4458-AB2C-EF0A176FCD84}" destId="{51D78C3C-16B5-49CD-B147-5250014D4FA5}" srcOrd="0" destOrd="0" presId="urn:microsoft.com/office/officeart/2005/8/layout/radial2"/>
    <dgm:cxn modelId="{A835799D-F185-4940-86F1-BE9C1F6BB1F2}" type="presParOf" srcId="{65282367-1F50-4458-AB2C-EF0A176FCD84}" destId="{E04C9CEF-D920-4777-BDB9-F0889D8E03EB}" srcOrd="1" destOrd="0" presId="urn:microsoft.com/office/officeart/2005/8/layout/radial2"/>
    <dgm:cxn modelId="{C6CA60BE-9341-42D9-B64E-904042E54B53}" type="presParOf" srcId="{8AA28F6C-ACB6-41A6-BC42-693998A5527B}" destId="{B6263AD3-2E93-4DC3-8BA4-62177E415147}" srcOrd="11" destOrd="0" presId="urn:microsoft.com/office/officeart/2005/8/layout/radial2"/>
    <dgm:cxn modelId="{C2B60E4D-1D57-4817-ADD9-F887FC6D82A7}" type="presParOf" srcId="{8AA28F6C-ACB6-41A6-BC42-693998A5527B}" destId="{DDA77D7F-B01E-40D4-BB4B-130E4135BCE6}" srcOrd="12" destOrd="0" presId="urn:microsoft.com/office/officeart/2005/8/layout/radial2"/>
    <dgm:cxn modelId="{DB156DC1-C23B-4732-B645-0F42AC032F79}" type="presParOf" srcId="{DDA77D7F-B01E-40D4-BB4B-130E4135BCE6}" destId="{C5807B39-0904-41F6-B657-14EF4043A650}" srcOrd="0" destOrd="0" presId="urn:microsoft.com/office/officeart/2005/8/layout/radial2"/>
    <dgm:cxn modelId="{2612480F-E7C6-45B4-B65D-11906CBE1365}" type="presParOf" srcId="{DDA77D7F-B01E-40D4-BB4B-130E4135BCE6}" destId="{E5F9FFF6-FC4E-4CEB-B2BC-6CE80305FF2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C286D-7D79-435A-9663-BFAF4A79FF5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966E19A-0C6F-460F-8A78-E4508962724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  <a:latin typeface="+mn-lt"/>
              <a:cs typeface="Arial" pitchFamily="34" charset="0"/>
            </a:rPr>
            <a:t>Aprendizagem Autodirigida</a:t>
          </a:r>
          <a:endParaRPr lang="pt-BR" sz="20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544B6F2-43F5-4EEC-BA99-C40668C6EC5D}" type="parTrans" cxnId="{23E05124-EF3D-42DD-BD68-849FCC36E55D}">
      <dgm:prSet/>
      <dgm:spPr/>
      <dgm:t>
        <a:bodyPr/>
        <a:lstStyle/>
        <a:p>
          <a:endParaRPr lang="pt-BR"/>
        </a:p>
      </dgm:t>
    </dgm:pt>
    <dgm:pt modelId="{9616C883-569D-4AD1-ABF3-05869ED99069}" type="sibTrans" cxnId="{23E05124-EF3D-42DD-BD68-849FCC36E55D}">
      <dgm:prSet/>
      <dgm:spPr/>
      <dgm:t>
        <a:bodyPr/>
        <a:lstStyle/>
        <a:p>
          <a:endParaRPr lang="pt-BR"/>
        </a:p>
      </dgm:t>
    </dgm:pt>
    <dgm:pt modelId="{3C960B2D-DDEB-4986-BF1A-BF80C17BC0A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1800" dirty="0" smtClean="0">
              <a:solidFill>
                <a:schemeClr val="tx1"/>
              </a:solidFill>
              <a:latin typeface="+mn-lt"/>
              <a:cs typeface="Arial" pitchFamily="34" charset="0"/>
            </a:rPr>
            <a:t>Módulos com conteúdo online</a:t>
          </a:r>
          <a:endParaRPr lang="pt-BR" sz="18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18355120-3577-4FCF-A1DD-A2C8AF0F85F9}" type="parTrans" cxnId="{5BBF0956-E008-4E5A-978F-B4ED1A006574}">
      <dgm:prSet/>
      <dgm:spPr/>
      <dgm:t>
        <a:bodyPr/>
        <a:lstStyle/>
        <a:p>
          <a:endParaRPr lang="pt-BR"/>
        </a:p>
      </dgm:t>
    </dgm:pt>
    <dgm:pt modelId="{27A5EB40-48E6-4B9A-87A8-8C5DC22DACBA}" type="sibTrans" cxnId="{5BBF0956-E008-4E5A-978F-B4ED1A006574}">
      <dgm:prSet/>
      <dgm:spPr/>
      <dgm:t>
        <a:bodyPr/>
        <a:lstStyle/>
        <a:p>
          <a:endParaRPr lang="pt-BR"/>
        </a:p>
      </dgm:t>
    </dgm:pt>
    <dgm:pt modelId="{CB89646A-DD39-4691-ACD1-5DE1647C88E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1800" dirty="0" smtClean="0">
              <a:solidFill>
                <a:schemeClr val="tx1"/>
              </a:solidFill>
              <a:latin typeface="+mn-lt"/>
              <a:cs typeface="Arial" pitchFamily="34" charset="0"/>
            </a:rPr>
            <a:t>Links com recursos online</a:t>
          </a:r>
          <a:endParaRPr lang="pt-BR" sz="18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6028F43-CA41-4F2A-AC21-665B2DDCF452}" type="parTrans" cxnId="{DDBD8C96-32E8-48B9-A60B-4A7AFC2CB974}">
      <dgm:prSet/>
      <dgm:spPr/>
      <dgm:t>
        <a:bodyPr/>
        <a:lstStyle/>
        <a:p>
          <a:endParaRPr lang="pt-BR"/>
        </a:p>
      </dgm:t>
    </dgm:pt>
    <dgm:pt modelId="{47FBFBEE-4398-4372-80C4-E3CF643014C8}" type="sibTrans" cxnId="{DDBD8C96-32E8-48B9-A60B-4A7AFC2CB974}">
      <dgm:prSet/>
      <dgm:spPr/>
      <dgm:t>
        <a:bodyPr/>
        <a:lstStyle/>
        <a:p>
          <a:endParaRPr lang="pt-BR"/>
        </a:p>
      </dgm:t>
    </dgm:pt>
    <dgm:pt modelId="{F0C83C38-C2AE-4B40-A8C5-C9A71A1E468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18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Videoaulas</a:t>
          </a:r>
          <a:endParaRPr lang="pt-BR" sz="18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26ACAB8-BAF9-45E4-BE06-21BDD5314961}" type="parTrans" cxnId="{688FFBEF-2363-44F7-9E2C-7AD750B5526C}">
      <dgm:prSet/>
      <dgm:spPr/>
      <dgm:t>
        <a:bodyPr/>
        <a:lstStyle/>
        <a:p>
          <a:endParaRPr lang="pt-BR"/>
        </a:p>
      </dgm:t>
    </dgm:pt>
    <dgm:pt modelId="{E0D3BD3D-B1D7-49EC-A140-68280DF1D3D6}" type="sibTrans" cxnId="{688FFBEF-2363-44F7-9E2C-7AD750B5526C}">
      <dgm:prSet/>
      <dgm:spPr/>
      <dgm:t>
        <a:bodyPr/>
        <a:lstStyle/>
        <a:p>
          <a:endParaRPr lang="pt-BR"/>
        </a:p>
      </dgm:t>
    </dgm:pt>
    <dgm:pt modelId="{5DC8EFC5-BA0E-44AA-B2FC-3061E43754E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18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Exercícios online</a:t>
          </a:r>
          <a:endParaRPr lang="pt-BR" sz="18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5ABD5899-65FF-4BCA-B48B-7955FD85DD10}" type="parTrans" cxnId="{F87FFEF8-96EF-43A4-8205-D0662095AE27}">
      <dgm:prSet/>
      <dgm:spPr/>
      <dgm:t>
        <a:bodyPr/>
        <a:lstStyle/>
        <a:p>
          <a:endParaRPr lang="pt-BR"/>
        </a:p>
      </dgm:t>
    </dgm:pt>
    <dgm:pt modelId="{E3EC7D3D-AF16-4ABB-AD03-23686AC2740E}" type="sibTrans" cxnId="{F87FFEF8-96EF-43A4-8205-D0662095AE27}">
      <dgm:prSet/>
      <dgm:spPr/>
      <dgm:t>
        <a:bodyPr/>
        <a:lstStyle/>
        <a:p>
          <a:endParaRPr lang="pt-BR"/>
        </a:p>
      </dgm:t>
    </dgm:pt>
    <dgm:pt modelId="{27A24785-78BC-40A7-B626-59CF20A7DF7A}">
      <dgm:prSet custT="1"/>
      <dgm:spPr/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  <a:latin typeface="+mn-lt"/>
              <a:cs typeface="Arial" pitchFamily="34" charset="0"/>
            </a:rPr>
            <a:t>Apoio à performance</a:t>
          </a:r>
          <a:endParaRPr lang="pt-BR" sz="20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BFFCED1C-2391-4102-88A1-362B10FF6180}" type="parTrans" cxnId="{6B52D0C5-A4C6-4AC6-819F-17A4A157E7F3}">
      <dgm:prSet/>
      <dgm:spPr/>
      <dgm:t>
        <a:bodyPr/>
        <a:lstStyle/>
        <a:p>
          <a:endParaRPr lang="pt-BR"/>
        </a:p>
      </dgm:t>
    </dgm:pt>
    <dgm:pt modelId="{FD2348BC-1E6A-4FA1-BC1D-AE2DD92880F9}" type="sibTrans" cxnId="{6B52D0C5-A4C6-4AC6-819F-17A4A157E7F3}">
      <dgm:prSet/>
      <dgm:spPr/>
      <dgm:t>
        <a:bodyPr/>
        <a:lstStyle/>
        <a:p>
          <a:endParaRPr lang="pt-BR"/>
        </a:p>
      </dgm:t>
    </dgm:pt>
    <dgm:pt modelId="{3C340255-F9E3-4704-A715-6426274637E8}">
      <dgm:prSet custT="1"/>
      <dgm:spPr/>
      <dgm:t>
        <a:bodyPr/>
        <a:lstStyle/>
        <a:p>
          <a:pPr rtl="0"/>
          <a:r>
            <a:rPr lang="pt-BR" sz="1600" dirty="0" smtClean="0">
              <a:solidFill>
                <a:schemeClr val="tx1"/>
              </a:solidFill>
              <a:latin typeface="+mn-lt"/>
              <a:cs typeface="Arial" pitchFamily="34" charset="0"/>
            </a:rPr>
            <a:t>Professores – orientam a aprendizagem do aluno e esclarecem as dúvidas sobre o conteúdo. </a:t>
          </a:r>
          <a:endParaRPr lang="pt-BR" sz="16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E0C835D-F029-44F7-A158-6982AA4C6CB1}" type="parTrans" cxnId="{3B388AE7-258F-4D5A-8615-C015AC091798}">
      <dgm:prSet/>
      <dgm:spPr/>
      <dgm:t>
        <a:bodyPr/>
        <a:lstStyle/>
        <a:p>
          <a:endParaRPr lang="pt-BR"/>
        </a:p>
      </dgm:t>
    </dgm:pt>
    <dgm:pt modelId="{0BCEBC15-EBE7-49A8-B242-A232C2823422}" type="sibTrans" cxnId="{3B388AE7-258F-4D5A-8615-C015AC091798}">
      <dgm:prSet/>
      <dgm:spPr/>
      <dgm:t>
        <a:bodyPr/>
        <a:lstStyle/>
        <a:p>
          <a:endParaRPr lang="pt-BR"/>
        </a:p>
      </dgm:t>
    </dgm:pt>
    <dgm:pt modelId="{6DC738D8-CDB1-4778-9F02-2FFBB002164B}">
      <dgm:prSet custT="1"/>
      <dgm:spPr/>
      <dgm:t>
        <a:bodyPr/>
        <a:lstStyle/>
        <a:p>
          <a:pPr rtl="0"/>
          <a:r>
            <a:rPr lang="pt-BR" sz="1600" dirty="0" smtClean="0">
              <a:solidFill>
                <a:schemeClr val="tx1"/>
              </a:solidFill>
              <a:latin typeface="+mn-lt"/>
              <a:cs typeface="Arial" pitchFamily="34" charset="0"/>
            </a:rPr>
            <a:t>Orientador acadêmico – responsável pelo acompanhamento do desempenho dos alunos, estimulando o processo de ensino/aprendizagem e auxiliando a interação entre os alunos e a Faculdade.</a:t>
          </a:r>
          <a:endParaRPr lang="pt-BR" sz="16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4CF31DE-4998-43E4-AE8A-6BE2D7B6D7CB}" type="parTrans" cxnId="{350E97ED-AA72-4F4F-B2B1-E572D45B36EE}">
      <dgm:prSet/>
      <dgm:spPr/>
      <dgm:t>
        <a:bodyPr/>
        <a:lstStyle/>
        <a:p>
          <a:endParaRPr lang="pt-BR"/>
        </a:p>
      </dgm:t>
    </dgm:pt>
    <dgm:pt modelId="{D04B9F14-E3CF-48C8-AE43-F1CF396FFAF4}" type="sibTrans" cxnId="{350E97ED-AA72-4F4F-B2B1-E572D45B36EE}">
      <dgm:prSet/>
      <dgm:spPr/>
      <dgm:t>
        <a:bodyPr/>
        <a:lstStyle/>
        <a:p>
          <a:endParaRPr lang="pt-BR"/>
        </a:p>
      </dgm:t>
    </dgm:pt>
    <dgm:pt modelId="{B9DBA431-3678-4F8D-ACB7-731B84D1224F}">
      <dgm:prSet custT="1"/>
      <dgm:spPr/>
      <dgm:t>
        <a:bodyPr/>
        <a:lstStyle/>
        <a:p>
          <a:pPr rtl="0"/>
          <a:r>
            <a:rPr lang="pt-BR" sz="1600" dirty="0" smtClean="0">
              <a:solidFill>
                <a:schemeClr val="tx1"/>
              </a:solidFill>
              <a:latin typeface="+mn-lt"/>
              <a:cs typeface="Arial" pitchFamily="34" charset="0"/>
            </a:rPr>
            <a:t>Tutor presencial – responsável pela condução das atividades presenciais  (Estudo de Caso, Apresentação dos Trabalhos de Conclusão de Curso e Aplicação das provas).</a:t>
          </a:r>
          <a:endParaRPr lang="pt-BR" sz="16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1092E4AC-4AA9-4DD3-872B-1E0EF7D7F24C}" type="parTrans" cxnId="{94B3BBFA-49E0-4683-A085-22AE951439B4}">
      <dgm:prSet/>
      <dgm:spPr/>
      <dgm:t>
        <a:bodyPr/>
        <a:lstStyle/>
        <a:p>
          <a:endParaRPr lang="pt-BR"/>
        </a:p>
      </dgm:t>
    </dgm:pt>
    <dgm:pt modelId="{8EF7F09E-815D-40B0-9243-F632FC3F6639}" type="sibTrans" cxnId="{94B3BBFA-49E0-4683-A085-22AE951439B4}">
      <dgm:prSet/>
      <dgm:spPr/>
      <dgm:t>
        <a:bodyPr/>
        <a:lstStyle/>
        <a:p>
          <a:endParaRPr lang="pt-BR"/>
        </a:p>
      </dgm:t>
    </dgm:pt>
    <dgm:pt modelId="{862DD016-FE6C-4907-92E4-48DCA656936C}" type="pres">
      <dgm:prSet presAssocID="{111C286D-7D79-435A-9663-BFAF4A79FF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9F92A57-0805-4AC0-A115-3F641FD907F2}" type="pres">
      <dgm:prSet presAssocID="{111C286D-7D79-435A-9663-BFAF4A79FF58}" presName="Name1" presStyleCnt="0"/>
      <dgm:spPr/>
    </dgm:pt>
    <dgm:pt modelId="{4410F0D5-7455-4F25-A9D4-23FF84DC4E1A}" type="pres">
      <dgm:prSet presAssocID="{111C286D-7D79-435A-9663-BFAF4A79FF58}" presName="cycle" presStyleCnt="0"/>
      <dgm:spPr/>
    </dgm:pt>
    <dgm:pt modelId="{E44B7BE8-34AD-4349-9F42-C84D6432D6FA}" type="pres">
      <dgm:prSet presAssocID="{111C286D-7D79-435A-9663-BFAF4A79FF58}" presName="srcNode" presStyleLbl="node1" presStyleIdx="0" presStyleCnt="2"/>
      <dgm:spPr/>
    </dgm:pt>
    <dgm:pt modelId="{9D390680-8B4A-4FB7-BED2-47AEDD866D5B}" type="pres">
      <dgm:prSet presAssocID="{111C286D-7D79-435A-9663-BFAF4A79FF58}" presName="conn" presStyleLbl="parChTrans1D2" presStyleIdx="0" presStyleCnt="1"/>
      <dgm:spPr/>
      <dgm:t>
        <a:bodyPr/>
        <a:lstStyle/>
        <a:p>
          <a:endParaRPr lang="pt-BR"/>
        </a:p>
      </dgm:t>
    </dgm:pt>
    <dgm:pt modelId="{077C2CA8-1AA1-471D-AB09-A6CA6A7478BA}" type="pres">
      <dgm:prSet presAssocID="{111C286D-7D79-435A-9663-BFAF4A79FF58}" presName="extraNode" presStyleLbl="node1" presStyleIdx="0" presStyleCnt="2"/>
      <dgm:spPr/>
    </dgm:pt>
    <dgm:pt modelId="{977004E2-2E71-421D-A501-0FF20648BBC4}" type="pres">
      <dgm:prSet presAssocID="{111C286D-7D79-435A-9663-BFAF4A79FF58}" presName="dstNode" presStyleLbl="node1" presStyleIdx="0" presStyleCnt="2"/>
      <dgm:spPr/>
    </dgm:pt>
    <dgm:pt modelId="{7B8D1376-89F3-480A-AA9D-891F19EA400C}" type="pres">
      <dgm:prSet presAssocID="{9966E19A-0C6F-460F-8A78-E4508962724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B6A6B9-E97E-4302-96F5-BB7382B83FCC}" type="pres">
      <dgm:prSet presAssocID="{9966E19A-0C6F-460F-8A78-E45089627242}" presName="accent_1" presStyleCnt="0"/>
      <dgm:spPr/>
    </dgm:pt>
    <dgm:pt modelId="{7713AB86-2DF9-4058-B9D8-37CE22C5AECB}" type="pres">
      <dgm:prSet presAssocID="{9966E19A-0C6F-460F-8A78-E45089627242}" presName="accentRepeatNode" presStyleLbl="solidFgAcc1" presStyleIdx="0" presStyleCnt="2"/>
      <dgm:spPr/>
    </dgm:pt>
    <dgm:pt modelId="{D628EFA8-D98B-43F2-9297-B865A96C9F0C}" type="pres">
      <dgm:prSet presAssocID="{27A24785-78BC-40A7-B626-59CF20A7DF7A}" presName="text_2" presStyleLbl="node1" presStyleIdx="1" presStyleCnt="2" custScaleY="1566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B8B707-34D1-4BF9-AF27-EB707076DCBD}" type="pres">
      <dgm:prSet presAssocID="{27A24785-78BC-40A7-B626-59CF20A7DF7A}" presName="accent_2" presStyleCnt="0"/>
      <dgm:spPr/>
    </dgm:pt>
    <dgm:pt modelId="{2665D345-831F-45A9-B6A7-361A0474FC6C}" type="pres">
      <dgm:prSet presAssocID="{27A24785-78BC-40A7-B626-59CF20A7DF7A}" presName="accentRepeatNode" presStyleLbl="solidFgAcc1" presStyleIdx="1" presStyleCnt="2"/>
      <dgm:spPr/>
    </dgm:pt>
  </dgm:ptLst>
  <dgm:cxnLst>
    <dgm:cxn modelId="{EFEFD865-CACE-4054-B67E-3F104A10AC0A}" type="presOf" srcId="{3C340255-F9E3-4704-A715-6426274637E8}" destId="{D628EFA8-D98B-43F2-9297-B865A96C9F0C}" srcOrd="0" destOrd="1" presId="urn:microsoft.com/office/officeart/2008/layout/VerticalCurvedList"/>
    <dgm:cxn modelId="{FEFF8D07-DCEB-406F-ACE0-8846B6BD4A7C}" type="presOf" srcId="{9966E19A-0C6F-460F-8A78-E45089627242}" destId="{7B8D1376-89F3-480A-AA9D-891F19EA400C}" srcOrd="0" destOrd="0" presId="urn:microsoft.com/office/officeart/2008/layout/VerticalCurvedList"/>
    <dgm:cxn modelId="{376A6735-38F3-459B-A1F3-C68C7A1B07B4}" type="presOf" srcId="{B9DBA431-3678-4F8D-ACB7-731B84D1224F}" destId="{D628EFA8-D98B-43F2-9297-B865A96C9F0C}" srcOrd="0" destOrd="2" presId="urn:microsoft.com/office/officeart/2008/layout/VerticalCurvedList"/>
    <dgm:cxn modelId="{0B07B2A4-FF35-45EF-A2B0-DBBB127E36E2}" type="presOf" srcId="{CB89646A-DD39-4691-ACD1-5DE1647C88E7}" destId="{7B8D1376-89F3-480A-AA9D-891F19EA400C}" srcOrd="0" destOrd="2" presId="urn:microsoft.com/office/officeart/2008/layout/VerticalCurvedList"/>
    <dgm:cxn modelId="{3B388AE7-258F-4D5A-8615-C015AC091798}" srcId="{27A24785-78BC-40A7-B626-59CF20A7DF7A}" destId="{3C340255-F9E3-4704-A715-6426274637E8}" srcOrd="0" destOrd="0" parTransId="{EE0C835D-F029-44F7-A158-6982AA4C6CB1}" sibTransId="{0BCEBC15-EBE7-49A8-B242-A232C2823422}"/>
    <dgm:cxn modelId="{94B3BBFA-49E0-4683-A085-22AE951439B4}" srcId="{27A24785-78BC-40A7-B626-59CF20A7DF7A}" destId="{B9DBA431-3678-4F8D-ACB7-731B84D1224F}" srcOrd="1" destOrd="0" parTransId="{1092E4AC-4AA9-4DD3-872B-1E0EF7D7F24C}" sibTransId="{8EF7F09E-815D-40B0-9243-F632FC3F6639}"/>
    <dgm:cxn modelId="{CCD67A82-12D3-40CA-9C31-3BA60828449A}" type="presOf" srcId="{111C286D-7D79-435A-9663-BFAF4A79FF58}" destId="{862DD016-FE6C-4907-92E4-48DCA656936C}" srcOrd="0" destOrd="0" presId="urn:microsoft.com/office/officeart/2008/layout/VerticalCurvedList"/>
    <dgm:cxn modelId="{769BF50E-E535-4240-9065-9A714FD174A7}" type="presOf" srcId="{27A5EB40-48E6-4B9A-87A8-8C5DC22DACBA}" destId="{9D390680-8B4A-4FB7-BED2-47AEDD866D5B}" srcOrd="0" destOrd="0" presId="urn:microsoft.com/office/officeart/2008/layout/VerticalCurvedList"/>
    <dgm:cxn modelId="{23E05124-EF3D-42DD-BD68-849FCC36E55D}" srcId="{111C286D-7D79-435A-9663-BFAF4A79FF58}" destId="{9966E19A-0C6F-460F-8A78-E45089627242}" srcOrd="0" destOrd="0" parTransId="{0544B6F2-43F5-4EEC-BA99-C40668C6EC5D}" sibTransId="{9616C883-569D-4AD1-ABF3-05869ED99069}"/>
    <dgm:cxn modelId="{5BBF0956-E008-4E5A-978F-B4ED1A006574}" srcId="{9966E19A-0C6F-460F-8A78-E45089627242}" destId="{3C960B2D-DDEB-4986-BF1A-BF80C17BC0A6}" srcOrd="0" destOrd="0" parTransId="{18355120-3577-4FCF-A1DD-A2C8AF0F85F9}" sibTransId="{27A5EB40-48E6-4B9A-87A8-8C5DC22DACBA}"/>
    <dgm:cxn modelId="{DDBD8C96-32E8-48B9-A60B-4A7AFC2CB974}" srcId="{9966E19A-0C6F-460F-8A78-E45089627242}" destId="{CB89646A-DD39-4691-ACD1-5DE1647C88E7}" srcOrd="1" destOrd="0" parTransId="{D6028F43-CA41-4F2A-AC21-665B2DDCF452}" sibTransId="{47FBFBEE-4398-4372-80C4-E3CF643014C8}"/>
    <dgm:cxn modelId="{430F8C31-C844-4B06-9A87-2FDC07A780D1}" type="presOf" srcId="{27A24785-78BC-40A7-B626-59CF20A7DF7A}" destId="{D628EFA8-D98B-43F2-9297-B865A96C9F0C}" srcOrd="0" destOrd="0" presId="urn:microsoft.com/office/officeart/2008/layout/VerticalCurvedList"/>
    <dgm:cxn modelId="{2A2651C7-8517-4AC5-AB2B-9561153822A2}" type="presOf" srcId="{6DC738D8-CDB1-4778-9F02-2FFBB002164B}" destId="{D628EFA8-D98B-43F2-9297-B865A96C9F0C}" srcOrd="0" destOrd="3" presId="urn:microsoft.com/office/officeart/2008/layout/VerticalCurvedList"/>
    <dgm:cxn modelId="{F87FFEF8-96EF-43A4-8205-D0662095AE27}" srcId="{9966E19A-0C6F-460F-8A78-E45089627242}" destId="{5DC8EFC5-BA0E-44AA-B2FC-3061E43754EF}" srcOrd="3" destOrd="0" parTransId="{5ABD5899-65FF-4BCA-B48B-7955FD85DD10}" sibTransId="{E3EC7D3D-AF16-4ABB-AD03-23686AC2740E}"/>
    <dgm:cxn modelId="{6B52D0C5-A4C6-4AC6-819F-17A4A157E7F3}" srcId="{111C286D-7D79-435A-9663-BFAF4A79FF58}" destId="{27A24785-78BC-40A7-B626-59CF20A7DF7A}" srcOrd="1" destOrd="0" parTransId="{BFFCED1C-2391-4102-88A1-362B10FF6180}" sibTransId="{FD2348BC-1E6A-4FA1-BC1D-AE2DD92880F9}"/>
    <dgm:cxn modelId="{FC3E8F69-9BAE-4C78-B394-6C3F054923E3}" type="presOf" srcId="{F0C83C38-C2AE-4B40-A8C5-C9A71A1E4684}" destId="{7B8D1376-89F3-480A-AA9D-891F19EA400C}" srcOrd="0" destOrd="3" presId="urn:microsoft.com/office/officeart/2008/layout/VerticalCurvedList"/>
    <dgm:cxn modelId="{688FFBEF-2363-44F7-9E2C-7AD750B5526C}" srcId="{9966E19A-0C6F-460F-8A78-E45089627242}" destId="{F0C83C38-C2AE-4B40-A8C5-C9A71A1E4684}" srcOrd="2" destOrd="0" parTransId="{026ACAB8-BAF9-45E4-BE06-21BDD5314961}" sibTransId="{E0D3BD3D-B1D7-49EC-A140-68280DF1D3D6}"/>
    <dgm:cxn modelId="{350E97ED-AA72-4F4F-B2B1-E572D45B36EE}" srcId="{27A24785-78BC-40A7-B626-59CF20A7DF7A}" destId="{6DC738D8-CDB1-4778-9F02-2FFBB002164B}" srcOrd="2" destOrd="0" parTransId="{44CF31DE-4998-43E4-AE8A-6BE2D7B6D7CB}" sibTransId="{D04B9F14-E3CF-48C8-AE43-F1CF396FFAF4}"/>
    <dgm:cxn modelId="{B82AC009-AC2D-482F-8BE0-1E54D378F649}" type="presOf" srcId="{5DC8EFC5-BA0E-44AA-B2FC-3061E43754EF}" destId="{7B8D1376-89F3-480A-AA9D-891F19EA400C}" srcOrd="0" destOrd="4" presId="urn:microsoft.com/office/officeart/2008/layout/VerticalCurvedList"/>
    <dgm:cxn modelId="{DDA714C0-D6A6-41CA-AAB6-88CF4C45EA73}" type="presOf" srcId="{3C960B2D-DDEB-4986-BF1A-BF80C17BC0A6}" destId="{7B8D1376-89F3-480A-AA9D-891F19EA400C}" srcOrd="0" destOrd="1" presId="urn:microsoft.com/office/officeart/2008/layout/VerticalCurvedList"/>
    <dgm:cxn modelId="{ABB63146-AF26-4583-894C-49E1F94A5FF1}" type="presParOf" srcId="{862DD016-FE6C-4907-92E4-48DCA656936C}" destId="{39F92A57-0805-4AC0-A115-3F641FD907F2}" srcOrd="0" destOrd="0" presId="urn:microsoft.com/office/officeart/2008/layout/VerticalCurvedList"/>
    <dgm:cxn modelId="{A9C8D6FA-92B4-4C16-9EDE-715AB8F566E4}" type="presParOf" srcId="{39F92A57-0805-4AC0-A115-3F641FD907F2}" destId="{4410F0D5-7455-4F25-A9D4-23FF84DC4E1A}" srcOrd="0" destOrd="0" presId="urn:microsoft.com/office/officeart/2008/layout/VerticalCurvedList"/>
    <dgm:cxn modelId="{4C80E091-FEB7-4695-9AD9-90D407900C21}" type="presParOf" srcId="{4410F0D5-7455-4F25-A9D4-23FF84DC4E1A}" destId="{E44B7BE8-34AD-4349-9F42-C84D6432D6FA}" srcOrd="0" destOrd="0" presId="urn:microsoft.com/office/officeart/2008/layout/VerticalCurvedList"/>
    <dgm:cxn modelId="{A228C9F6-7B53-4988-A6D2-36C65290E799}" type="presParOf" srcId="{4410F0D5-7455-4F25-A9D4-23FF84DC4E1A}" destId="{9D390680-8B4A-4FB7-BED2-47AEDD866D5B}" srcOrd="1" destOrd="0" presId="urn:microsoft.com/office/officeart/2008/layout/VerticalCurvedList"/>
    <dgm:cxn modelId="{6055806A-A3F0-43E5-902E-8105EC730A05}" type="presParOf" srcId="{4410F0D5-7455-4F25-A9D4-23FF84DC4E1A}" destId="{077C2CA8-1AA1-471D-AB09-A6CA6A7478BA}" srcOrd="2" destOrd="0" presId="urn:microsoft.com/office/officeart/2008/layout/VerticalCurvedList"/>
    <dgm:cxn modelId="{461B0830-FB85-4F6D-884A-A94CD8588DBB}" type="presParOf" srcId="{4410F0D5-7455-4F25-A9D4-23FF84DC4E1A}" destId="{977004E2-2E71-421D-A501-0FF20648BBC4}" srcOrd="3" destOrd="0" presId="urn:microsoft.com/office/officeart/2008/layout/VerticalCurvedList"/>
    <dgm:cxn modelId="{C7EBD487-319A-462C-BBB2-EC1BF275D79E}" type="presParOf" srcId="{39F92A57-0805-4AC0-A115-3F641FD907F2}" destId="{7B8D1376-89F3-480A-AA9D-891F19EA400C}" srcOrd="1" destOrd="0" presId="urn:microsoft.com/office/officeart/2008/layout/VerticalCurvedList"/>
    <dgm:cxn modelId="{D5883501-0AC4-458E-A514-B985B531D65B}" type="presParOf" srcId="{39F92A57-0805-4AC0-A115-3F641FD907F2}" destId="{2DB6A6B9-E97E-4302-96F5-BB7382B83FCC}" srcOrd="2" destOrd="0" presId="urn:microsoft.com/office/officeart/2008/layout/VerticalCurvedList"/>
    <dgm:cxn modelId="{5BEC50C0-0407-45AD-8186-F100A437318A}" type="presParOf" srcId="{2DB6A6B9-E97E-4302-96F5-BB7382B83FCC}" destId="{7713AB86-2DF9-4058-B9D8-37CE22C5AECB}" srcOrd="0" destOrd="0" presId="urn:microsoft.com/office/officeart/2008/layout/VerticalCurvedList"/>
    <dgm:cxn modelId="{205CDA03-6D6F-490B-98A3-6C3C092EECFE}" type="presParOf" srcId="{39F92A57-0805-4AC0-A115-3F641FD907F2}" destId="{D628EFA8-D98B-43F2-9297-B865A96C9F0C}" srcOrd="3" destOrd="0" presId="urn:microsoft.com/office/officeart/2008/layout/VerticalCurvedList"/>
    <dgm:cxn modelId="{272B6184-349E-4C8E-9165-34B2B4FC780C}" type="presParOf" srcId="{39F92A57-0805-4AC0-A115-3F641FD907F2}" destId="{C7B8B707-34D1-4BF9-AF27-EB707076DCBD}" srcOrd="4" destOrd="0" presId="urn:microsoft.com/office/officeart/2008/layout/VerticalCurvedList"/>
    <dgm:cxn modelId="{0789E38D-230E-4EBF-9339-B55B7560E5CF}" type="presParOf" srcId="{C7B8B707-34D1-4BF9-AF27-EB707076DCBD}" destId="{2665D345-831F-45A9-B6A7-361A0474FC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1C286D-7D79-435A-9663-BFAF4A79FF5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966E19A-0C6F-460F-8A78-E4508962724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</a:rPr>
            <a:t>Atividades Síncronas – Encontros Presenciais</a:t>
          </a:r>
          <a:endParaRPr lang="pt-BR" sz="2000" dirty="0">
            <a:solidFill>
              <a:schemeClr val="tx1"/>
            </a:solidFill>
          </a:endParaRPr>
        </a:p>
      </dgm:t>
    </dgm:pt>
    <dgm:pt modelId="{0544B6F2-43F5-4EEC-BA99-C40668C6EC5D}" type="parTrans" cxnId="{23E05124-EF3D-42DD-BD68-849FCC36E55D}">
      <dgm:prSet/>
      <dgm:spPr/>
      <dgm:t>
        <a:bodyPr/>
        <a:lstStyle/>
        <a:p>
          <a:endParaRPr lang="pt-BR"/>
        </a:p>
      </dgm:t>
    </dgm:pt>
    <dgm:pt modelId="{9616C883-569D-4AD1-ABF3-05869ED99069}" type="sibTrans" cxnId="{23E05124-EF3D-42DD-BD68-849FCC36E55D}">
      <dgm:prSet/>
      <dgm:spPr/>
      <dgm:t>
        <a:bodyPr/>
        <a:lstStyle/>
        <a:p>
          <a:endParaRPr lang="pt-BR"/>
        </a:p>
      </dgm:t>
    </dgm:pt>
    <dgm:pt modelId="{3C960B2D-DDEB-4986-BF1A-BF80C17BC0A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000" b="0" dirty="0" smtClean="0">
              <a:solidFill>
                <a:schemeClr val="tx1"/>
              </a:solidFill>
            </a:rPr>
            <a:t>Provas</a:t>
          </a:r>
          <a:endParaRPr lang="pt-BR" sz="2000" b="0" dirty="0">
            <a:solidFill>
              <a:schemeClr val="tx1"/>
            </a:solidFill>
          </a:endParaRPr>
        </a:p>
      </dgm:t>
    </dgm:pt>
    <dgm:pt modelId="{18355120-3577-4FCF-A1DD-A2C8AF0F85F9}" type="parTrans" cxnId="{5BBF0956-E008-4E5A-978F-B4ED1A006574}">
      <dgm:prSet/>
      <dgm:spPr/>
      <dgm:t>
        <a:bodyPr/>
        <a:lstStyle/>
        <a:p>
          <a:endParaRPr lang="pt-BR"/>
        </a:p>
      </dgm:t>
    </dgm:pt>
    <dgm:pt modelId="{27A5EB40-48E6-4B9A-87A8-8C5DC22DACBA}" type="sibTrans" cxnId="{5BBF0956-E008-4E5A-978F-B4ED1A006574}">
      <dgm:prSet/>
      <dgm:spPr/>
      <dgm:t>
        <a:bodyPr/>
        <a:lstStyle/>
        <a:p>
          <a:endParaRPr lang="pt-BR"/>
        </a:p>
      </dgm:t>
    </dgm:pt>
    <dgm:pt modelId="{CB89646A-DD39-4691-ACD1-5DE1647C88E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000" b="0" dirty="0" smtClean="0">
              <a:solidFill>
                <a:schemeClr val="tx1"/>
              </a:solidFill>
            </a:rPr>
            <a:t>Estudos de Caso/ TCC</a:t>
          </a:r>
          <a:endParaRPr lang="pt-BR" sz="2000" b="0" dirty="0">
            <a:solidFill>
              <a:schemeClr val="tx1"/>
            </a:solidFill>
          </a:endParaRPr>
        </a:p>
      </dgm:t>
    </dgm:pt>
    <dgm:pt modelId="{D6028F43-CA41-4F2A-AC21-665B2DDCF452}" type="parTrans" cxnId="{DDBD8C96-32E8-48B9-A60B-4A7AFC2CB974}">
      <dgm:prSet/>
      <dgm:spPr/>
      <dgm:t>
        <a:bodyPr/>
        <a:lstStyle/>
        <a:p>
          <a:endParaRPr lang="pt-BR"/>
        </a:p>
      </dgm:t>
    </dgm:pt>
    <dgm:pt modelId="{47FBFBEE-4398-4372-80C4-E3CF643014C8}" type="sibTrans" cxnId="{DDBD8C96-32E8-48B9-A60B-4A7AFC2CB974}">
      <dgm:prSet/>
      <dgm:spPr/>
      <dgm:t>
        <a:bodyPr/>
        <a:lstStyle/>
        <a:p>
          <a:endParaRPr lang="pt-BR"/>
        </a:p>
      </dgm:t>
    </dgm:pt>
    <dgm:pt modelId="{27A24785-78BC-40A7-B626-59CF20A7DF7A}">
      <dgm:prSet custT="1"/>
      <dgm:spPr/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</a:rPr>
            <a:t>Atividades Assíncronas</a:t>
          </a:r>
          <a:endParaRPr lang="pt-BR" sz="2000" dirty="0">
            <a:solidFill>
              <a:schemeClr val="tx1"/>
            </a:solidFill>
          </a:endParaRPr>
        </a:p>
      </dgm:t>
    </dgm:pt>
    <dgm:pt modelId="{BFFCED1C-2391-4102-88A1-362B10FF6180}" type="parTrans" cxnId="{6B52D0C5-A4C6-4AC6-819F-17A4A157E7F3}">
      <dgm:prSet/>
      <dgm:spPr/>
      <dgm:t>
        <a:bodyPr/>
        <a:lstStyle/>
        <a:p>
          <a:endParaRPr lang="pt-BR"/>
        </a:p>
      </dgm:t>
    </dgm:pt>
    <dgm:pt modelId="{FD2348BC-1E6A-4FA1-BC1D-AE2DD92880F9}" type="sibTrans" cxnId="{6B52D0C5-A4C6-4AC6-819F-17A4A157E7F3}">
      <dgm:prSet/>
      <dgm:spPr/>
      <dgm:t>
        <a:bodyPr/>
        <a:lstStyle/>
        <a:p>
          <a:endParaRPr lang="pt-BR"/>
        </a:p>
      </dgm:t>
    </dgm:pt>
    <dgm:pt modelId="{3C340255-F9E3-4704-A715-6426274637E8}">
      <dgm:prSet custT="1"/>
      <dgm:spPr/>
      <dgm:t>
        <a:bodyPr/>
        <a:lstStyle/>
        <a:p>
          <a:pPr rtl="0"/>
          <a:r>
            <a:rPr lang="pt-BR" sz="2000" b="0" dirty="0" smtClean="0">
              <a:solidFill>
                <a:schemeClr val="tx1"/>
              </a:solidFill>
            </a:rPr>
            <a:t>Atividades (realizadas em equipe)</a:t>
          </a:r>
          <a:endParaRPr lang="pt-BR" sz="2000" b="0" dirty="0">
            <a:solidFill>
              <a:schemeClr val="tx1"/>
            </a:solidFill>
          </a:endParaRPr>
        </a:p>
      </dgm:t>
    </dgm:pt>
    <dgm:pt modelId="{EE0C835D-F029-44F7-A158-6982AA4C6CB1}" type="parTrans" cxnId="{3B388AE7-258F-4D5A-8615-C015AC091798}">
      <dgm:prSet/>
      <dgm:spPr/>
      <dgm:t>
        <a:bodyPr/>
        <a:lstStyle/>
        <a:p>
          <a:endParaRPr lang="pt-BR"/>
        </a:p>
      </dgm:t>
    </dgm:pt>
    <dgm:pt modelId="{0BCEBC15-EBE7-49A8-B242-A232C2823422}" type="sibTrans" cxnId="{3B388AE7-258F-4D5A-8615-C015AC091798}">
      <dgm:prSet/>
      <dgm:spPr/>
      <dgm:t>
        <a:bodyPr/>
        <a:lstStyle/>
        <a:p>
          <a:endParaRPr lang="pt-BR"/>
        </a:p>
      </dgm:t>
    </dgm:pt>
    <dgm:pt modelId="{B9DBA431-3678-4F8D-ACB7-731B84D1224F}">
      <dgm:prSet custT="1"/>
      <dgm:spPr/>
      <dgm:t>
        <a:bodyPr/>
        <a:lstStyle/>
        <a:p>
          <a:pPr rtl="0"/>
          <a:r>
            <a:rPr lang="pt-BR" sz="2000" b="0" dirty="0" smtClean="0">
              <a:solidFill>
                <a:schemeClr val="tx1"/>
              </a:solidFill>
            </a:rPr>
            <a:t>Estudos de Caso</a:t>
          </a:r>
          <a:endParaRPr lang="pt-BR" sz="2000" b="0" dirty="0">
            <a:solidFill>
              <a:schemeClr val="tx1"/>
            </a:solidFill>
          </a:endParaRPr>
        </a:p>
      </dgm:t>
    </dgm:pt>
    <dgm:pt modelId="{1092E4AC-4AA9-4DD3-872B-1E0EF7D7F24C}" type="parTrans" cxnId="{94B3BBFA-49E0-4683-A085-22AE951439B4}">
      <dgm:prSet/>
      <dgm:spPr/>
      <dgm:t>
        <a:bodyPr/>
        <a:lstStyle/>
        <a:p>
          <a:endParaRPr lang="pt-BR"/>
        </a:p>
      </dgm:t>
    </dgm:pt>
    <dgm:pt modelId="{8EF7F09E-815D-40B0-9243-F632FC3F6639}" type="sibTrans" cxnId="{94B3BBFA-49E0-4683-A085-22AE951439B4}">
      <dgm:prSet/>
      <dgm:spPr/>
      <dgm:t>
        <a:bodyPr/>
        <a:lstStyle/>
        <a:p>
          <a:endParaRPr lang="pt-BR"/>
        </a:p>
      </dgm:t>
    </dgm:pt>
    <dgm:pt modelId="{862DD016-FE6C-4907-92E4-48DCA656936C}" type="pres">
      <dgm:prSet presAssocID="{111C286D-7D79-435A-9663-BFAF4A79FF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9F92A57-0805-4AC0-A115-3F641FD907F2}" type="pres">
      <dgm:prSet presAssocID="{111C286D-7D79-435A-9663-BFAF4A79FF58}" presName="Name1" presStyleCnt="0"/>
      <dgm:spPr/>
    </dgm:pt>
    <dgm:pt modelId="{4410F0D5-7455-4F25-A9D4-23FF84DC4E1A}" type="pres">
      <dgm:prSet presAssocID="{111C286D-7D79-435A-9663-BFAF4A79FF58}" presName="cycle" presStyleCnt="0"/>
      <dgm:spPr/>
    </dgm:pt>
    <dgm:pt modelId="{E44B7BE8-34AD-4349-9F42-C84D6432D6FA}" type="pres">
      <dgm:prSet presAssocID="{111C286D-7D79-435A-9663-BFAF4A79FF58}" presName="srcNode" presStyleLbl="node1" presStyleIdx="0" presStyleCnt="2"/>
      <dgm:spPr/>
    </dgm:pt>
    <dgm:pt modelId="{9D390680-8B4A-4FB7-BED2-47AEDD866D5B}" type="pres">
      <dgm:prSet presAssocID="{111C286D-7D79-435A-9663-BFAF4A79FF58}" presName="conn" presStyleLbl="parChTrans1D2" presStyleIdx="0" presStyleCnt="1"/>
      <dgm:spPr/>
      <dgm:t>
        <a:bodyPr/>
        <a:lstStyle/>
        <a:p>
          <a:endParaRPr lang="pt-BR"/>
        </a:p>
      </dgm:t>
    </dgm:pt>
    <dgm:pt modelId="{077C2CA8-1AA1-471D-AB09-A6CA6A7478BA}" type="pres">
      <dgm:prSet presAssocID="{111C286D-7D79-435A-9663-BFAF4A79FF58}" presName="extraNode" presStyleLbl="node1" presStyleIdx="0" presStyleCnt="2"/>
      <dgm:spPr/>
    </dgm:pt>
    <dgm:pt modelId="{977004E2-2E71-421D-A501-0FF20648BBC4}" type="pres">
      <dgm:prSet presAssocID="{111C286D-7D79-435A-9663-BFAF4A79FF58}" presName="dstNode" presStyleLbl="node1" presStyleIdx="0" presStyleCnt="2"/>
      <dgm:spPr/>
    </dgm:pt>
    <dgm:pt modelId="{7B8D1376-89F3-480A-AA9D-891F19EA400C}" type="pres">
      <dgm:prSet presAssocID="{9966E19A-0C6F-460F-8A78-E4508962724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B6A6B9-E97E-4302-96F5-BB7382B83FCC}" type="pres">
      <dgm:prSet presAssocID="{9966E19A-0C6F-460F-8A78-E45089627242}" presName="accent_1" presStyleCnt="0"/>
      <dgm:spPr/>
    </dgm:pt>
    <dgm:pt modelId="{7713AB86-2DF9-4058-B9D8-37CE22C5AECB}" type="pres">
      <dgm:prSet presAssocID="{9966E19A-0C6F-460F-8A78-E45089627242}" presName="accentRepeatNode" presStyleLbl="solidFgAcc1" presStyleIdx="0" presStyleCnt="2"/>
      <dgm:spPr/>
    </dgm:pt>
    <dgm:pt modelId="{D628EFA8-D98B-43F2-9297-B865A96C9F0C}" type="pres">
      <dgm:prSet presAssocID="{27A24785-78BC-40A7-B626-59CF20A7DF7A}" presName="text_2" presStyleLbl="node1" presStyleIdx="1" presStyleCnt="2" custScaleY="1051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B8B707-34D1-4BF9-AF27-EB707076DCBD}" type="pres">
      <dgm:prSet presAssocID="{27A24785-78BC-40A7-B626-59CF20A7DF7A}" presName="accent_2" presStyleCnt="0"/>
      <dgm:spPr/>
    </dgm:pt>
    <dgm:pt modelId="{2665D345-831F-45A9-B6A7-361A0474FC6C}" type="pres">
      <dgm:prSet presAssocID="{27A24785-78BC-40A7-B626-59CF20A7DF7A}" presName="accentRepeatNode" presStyleLbl="solidFgAcc1" presStyleIdx="1" presStyleCnt="2"/>
      <dgm:spPr/>
    </dgm:pt>
  </dgm:ptLst>
  <dgm:cxnLst>
    <dgm:cxn modelId="{3B388AE7-258F-4D5A-8615-C015AC091798}" srcId="{27A24785-78BC-40A7-B626-59CF20A7DF7A}" destId="{3C340255-F9E3-4704-A715-6426274637E8}" srcOrd="0" destOrd="0" parTransId="{EE0C835D-F029-44F7-A158-6982AA4C6CB1}" sibTransId="{0BCEBC15-EBE7-49A8-B242-A232C2823422}"/>
    <dgm:cxn modelId="{F69465A8-9058-4651-B90A-92556770BB0E}" type="presOf" srcId="{3C340255-F9E3-4704-A715-6426274637E8}" destId="{D628EFA8-D98B-43F2-9297-B865A96C9F0C}" srcOrd="0" destOrd="1" presId="urn:microsoft.com/office/officeart/2008/layout/VerticalCurvedList"/>
    <dgm:cxn modelId="{94B3BBFA-49E0-4683-A085-22AE951439B4}" srcId="{27A24785-78BC-40A7-B626-59CF20A7DF7A}" destId="{B9DBA431-3678-4F8D-ACB7-731B84D1224F}" srcOrd="1" destOrd="0" parTransId="{1092E4AC-4AA9-4DD3-872B-1E0EF7D7F24C}" sibTransId="{8EF7F09E-815D-40B0-9243-F632FC3F6639}"/>
    <dgm:cxn modelId="{F17894A5-8B6B-43A2-82A2-F344C4A90D39}" type="presOf" srcId="{27A5EB40-48E6-4B9A-87A8-8C5DC22DACBA}" destId="{9D390680-8B4A-4FB7-BED2-47AEDD866D5B}" srcOrd="0" destOrd="0" presId="urn:microsoft.com/office/officeart/2008/layout/VerticalCurvedList"/>
    <dgm:cxn modelId="{23E05124-EF3D-42DD-BD68-849FCC36E55D}" srcId="{111C286D-7D79-435A-9663-BFAF4A79FF58}" destId="{9966E19A-0C6F-460F-8A78-E45089627242}" srcOrd="0" destOrd="0" parTransId="{0544B6F2-43F5-4EEC-BA99-C40668C6EC5D}" sibTransId="{9616C883-569D-4AD1-ABF3-05869ED99069}"/>
    <dgm:cxn modelId="{5BBF0956-E008-4E5A-978F-B4ED1A006574}" srcId="{9966E19A-0C6F-460F-8A78-E45089627242}" destId="{3C960B2D-DDEB-4986-BF1A-BF80C17BC0A6}" srcOrd="0" destOrd="0" parTransId="{18355120-3577-4FCF-A1DD-A2C8AF0F85F9}" sibTransId="{27A5EB40-48E6-4B9A-87A8-8C5DC22DACBA}"/>
    <dgm:cxn modelId="{DDBD8C96-32E8-48B9-A60B-4A7AFC2CB974}" srcId="{9966E19A-0C6F-460F-8A78-E45089627242}" destId="{CB89646A-DD39-4691-ACD1-5DE1647C88E7}" srcOrd="1" destOrd="0" parTransId="{D6028F43-CA41-4F2A-AC21-665B2DDCF452}" sibTransId="{47FBFBEE-4398-4372-80C4-E3CF643014C8}"/>
    <dgm:cxn modelId="{DD271B60-EAF6-46AF-BD07-1168228D6ACA}" type="presOf" srcId="{3C960B2D-DDEB-4986-BF1A-BF80C17BC0A6}" destId="{7B8D1376-89F3-480A-AA9D-891F19EA400C}" srcOrd="0" destOrd="1" presId="urn:microsoft.com/office/officeart/2008/layout/VerticalCurvedList"/>
    <dgm:cxn modelId="{0110CB1D-0C75-429B-9989-0029FCE40DB5}" type="presOf" srcId="{27A24785-78BC-40A7-B626-59CF20A7DF7A}" destId="{D628EFA8-D98B-43F2-9297-B865A96C9F0C}" srcOrd="0" destOrd="0" presId="urn:microsoft.com/office/officeart/2008/layout/VerticalCurvedList"/>
    <dgm:cxn modelId="{6B52D0C5-A4C6-4AC6-819F-17A4A157E7F3}" srcId="{111C286D-7D79-435A-9663-BFAF4A79FF58}" destId="{27A24785-78BC-40A7-B626-59CF20A7DF7A}" srcOrd="1" destOrd="0" parTransId="{BFFCED1C-2391-4102-88A1-362B10FF6180}" sibTransId="{FD2348BC-1E6A-4FA1-BC1D-AE2DD92880F9}"/>
    <dgm:cxn modelId="{6C9A20D6-BC5B-44A8-9332-6BEE313F2414}" type="presOf" srcId="{B9DBA431-3678-4F8D-ACB7-731B84D1224F}" destId="{D628EFA8-D98B-43F2-9297-B865A96C9F0C}" srcOrd="0" destOrd="2" presId="urn:microsoft.com/office/officeart/2008/layout/VerticalCurvedList"/>
    <dgm:cxn modelId="{BE884879-1C4F-4E62-AB35-4EFC84A96FF2}" type="presOf" srcId="{CB89646A-DD39-4691-ACD1-5DE1647C88E7}" destId="{7B8D1376-89F3-480A-AA9D-891F19EA400C}" srcOrd="0" destOrd="2" presId="urn:microsoft.com/office/officeart/2008/layout/VerticalCurvedList"/>
    <dgm:cxn modelId="{84510503-1E6E-406B-90F0-824187969C1C}" type="presOf" srcId="{9966E19A-0C6F-460F-8A78-E45089627242}" destId="{7B8D1376-89F3-480A-AA9D-891F19EA400C}" srcOrd="0" destOrd="0" presId="urn:microsoft.com/office/officeart/2008/layout/VerticalCurvedList"/>
    <dgm:cxn modelId="{90A1DED8-8180-484D-9903-4E17A5226778}" type="presOf" srcId="{111C286D-7D79-435A-9663-BFAF4A79FF58}" destId="{862DD016-FE6C-4907-92E4-48DCA656936C}" srcOrd="0" destOrd="0" presId="urn:microsoft.com/office/officeart/2008/layout/VerticalCurvedList"/>
    <dgm:cxn modelId="{B949F8EA-DA78-468D-8566-EB01EFBBC9F1}" type="presParOf" srcId="{862DD016-FE6C-4907-92E4-48DCA656936C}" destId="{39F92A57-0805-4AC0-A115-3F641FD907F2}" srcOrd="0" destOrd="0" presId="urn:microsoft.com/office/officeart/2008/layout/VerticalCurvedList"/>
    <dgm:cxn modelId="{20D5B972-C09F-492B-94D8-844130AB577A}" type="presParOf" srcId="{39F92A57-0805-4AC0-A115-3F641FD907F2}" destId="{4410F0D5-7455-4F25-A9D4-23FF84DC4E1A}" srcOrd="0" destOrd="0" presId="urn:microsoft.com/office/officeart/2008/layout/VerticalCurvedList"/>
    <dgm:cxn modelId="{ECB061C0-6FA4-4CEB-91C7-D78595465682}" type="presParOf" srcId="{4410F0D5-7455-4F25-A9D4-23FF84DC4E1A}" destId="{E44B7BE8-34AD-4349-9F42-C84D6432D6FA}" srcOrd="0" destOrd="0" presId="urn:microsoft.com/office/officeart/2008/layout/VerticalCurvedList"/>
    <dgm:cxn modelId="{DA50F7FC-E262-40C4-B401-3A74A710FEEF}" type="presParOf" srcId="{4410F0D5-7455-4F25-A9D4-23FF84DC4E1A}" destId="{9D390680-8B4A-4FB7-BED2-47AEDD866D5B}" srcOrd="1" destOrd="0" presId="urn:microsoft.com/office/officeart/2008/layout/VerticalCurvedList"/>
    <dgm:cxn modelId="{405B56C5-D6EA-4E44-8292-BBEE6C671F19}" type="presParOf" srcId="{4410F0D5-7455-4F25-A9D4-23FF84DC4E1A}" destId="{077C2CA8-1AA1-471D-AB09-A6CA6A7478BA}" srcOrd="2" destOrd="0" presId="urn:microsoft.com/office/officeart/2008/layout/VerticalCurvedList"/>
    <dgm:cxn modelId="{65E3ACF4-533A-469B-9077-E577330CD2D7}" type="presParOf" srcId="{4410F0D5-7455-4F25-A9D4-23FF84DC4E1A}" destId="{977004E2-2E71-421D-A501-0FF20648BBC4}" srcOrd="3" destOrd="0" presId="urn:microsoft.com/office/officeart/2008/layout/VerticalCurvedList"/>
    <dgm:cxn modelId="{CF380F48-A8C6-4DB7-A5FD-E7A68490C1C5}" type="presParOf" srcId="{39F92A57-0805-4AC0-A115-3F641FD907F2}" destId="{7B8D1376-89F3-480A-AA9D-891F19EA400C}" srcOrd="1" destOrd="0" presId="urn:microsoft.com/office/officeart/2008/layout/VerticalCurvedList"/>
    <dgm:cxn modelId="{689CB5B6-DC29-4FFA-9BAD-227F22BBC6EB}" type="presParOf" srcId="{39F92A57-0805-4AC0-A115-3F641FD907F2}" destId="{2DB6A6B9-E97E-4302-96F5-BB7382B83FCC}" srcOrd="2" destOrd="0" presId="urn:microsoft.com/office/officeart/2008/layout/VerticalCurvedList"/>
    <dgm:cxn modelId="{81F0C8A0-9E82-4A8C-B18C-39A85A87D0F2}" type="presParOf" srcId="{2DB6A6B9-E97E-4302-96F5-BB7382B83FCC}" destId="{7713AB86-2DF9-4058-B9D8-37CE22C5AECB}" srcOrd="0" destOrd="0" presId="urn:microsoft.com/office/officeart/2008/layout/VerticalCurvedList"/>
    <dgm:cxn modelId="{A69C0CE7-3311-4259-8A57-D34FD9D70B25}" type="presParOf" srcId="{39F92A57-0805-4AC0-A115-3F641FD907F2}" destId="{D628EFA8-D98B-43F2-9297-B865A96C9F0C}" srcOrd="3" destOrd="0" presId="urn:microsoft.com/office/officeart/2008/layout/VerticalCurvedList"/>
    <dgm:cxn modelId="{DD1D50BC-904A-4E9E-BF10-BE125DA6BD86}" type="presParOf" srcId="{39F92A57-0805-4AC0-A115-3F641FD907F2}" destId="{C7B8B707-34D1-4BF9-AF27-EB707076DCBD}" srcOrd="4" destOrd="0" presId="urn:microsoft.com/office/officeart/2008/layout/VerticalCurvedList"/>
    <dgm:cxn modelId="{3C5A9E73-54EF-48F1-B0AF-615CFC4EF556}" type="presParOf" srcId="{C7B8B707-34D1-4BF9-AF27-EB707076DCBD}" destId="{2665D345-831F-45A9-B6A7-361A0474FC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1C286D-7D79-435A-9663-BFAF4A79FF5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966E19A-0C6F-460F-8A78-E4508962724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</a:rPr>
            <a:t>Aprendizagem Formal</a:t>
          </a:r>
          <a:endParaRPr lang="pt-BR" sz="2000" dirty="0">
            <a:solidFill>
              <a:schemeClr val="tx1"/>
            </a:solidFill>
          </a:endParaRPr>
        </a:p>
      </dgm:t>
    </dgm:pt>
    <dgm:pt modelId="{0544B6F2-43F5-4EEC-BA99-C40668C6EC5D}" type="parTrans" cxnId="{23E05124-EF3D-42DD-BD68-849FCC36E55D}">
      <dgm:prSet/>
      <dgm:spPr/>
      <dgm:t>
        <a:bodyPr/>
        <a:lstStyle/>
        <a:p>
          <a:endParaRPr lang="pt-BR"/>
        </a:p>
      </dgm:t>
    </dgm:pt>
    <dgm:pt modelId="{9616C883-569D-4AD1-ABF3-05869ED99069}" type="sibTrans" cxnId="{23E05124-EF3D-42DD-BD68-849FCC36E55D}">
      <dgm:prSet/>
      <dgm:spPr/>
      <dgm:t>
        <a:bodyPr/>
        <a:lstStyle/>
        <a:p>
          <a:endParaRPr lang="pt-BR"/>
        </a:p>
      </dgm:t>
    </dgm:pt>
    <dgm:pt modelId="{3C960B2D-DDEB-4986-BF1A-BF80C17BC0A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000" b="0" dirty="0" smtClean="0">
              <a:solidFill>
                <a:schemeClr val="tx1"/>
              </a:solidFill>
            </a:rPr>
            <a:t>Conhecimentos advindos de cursos</a:t>
          </a:r>
          <a:endParaRPr lang="pt-BR" sz="2000" b="0" dirty="0">
            <a:solidFill>
              <a:schemeClr val="tx1"/>
            </a:solidFill>
          </a:endParaRPr>
        </a:p>
      </dgm:t>
    </dgm:pt>
    <dgm:pt modelId="{18355120-3577-4FCF-A1DD-A2C8AF0F85F9}" type="parTrans" cxnId="{5BBF0956-E008-4E5A-978F-B4ED1A006574}">
      <dgm:prSet/>
      <dgm:spPr/>
      <dgm:t>
        <a:bodyPr/>
        <a:lstStyle/>
        <a:p>
          <a:endParaRPr lang="pt-BR"/>
        </a:p>
      </dgm:t>
    </dgm:pt>
    <dgm:pt modelId="{27A5EB40-48E6-4B9A-87A8-8C5DC22DACBA}" type="sibTrans" cxnId="{5BBF0956-E008-4E5A-978F-B4ED1A006574}">
      <dgm:prSet/>
      <dgm:spPr/>
      <dgm:t>
        <a:bodyPr/>
        <a:lstStyle/>
        <a:p>
          <a:endParaRPr lang="pt-BR"/>
        </a:p>
      </dgm:t>
    </dgm:pt>
    <dgm:pt modelId="{27A24785-78BC-40A7-B626-59CF20A7DF7A}">
      <dgm:prSet custT="1"/>
      <dgm:spPr/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</a:rPr>
            <a:t>Aprendizagem Informal</a:t>
          </a:r>
          <a:endParaRPr lang="pt-BR" sz="2000" dirty="0">
            <a:solidFill>
              <a:schemeClr val="tx1"/>
            </a:solidFill>
          </a:endParaRPr>
        </a:p>
      </dgm:t>
    </dgm:pt>
    <dgm:pt modelId="{BFFCED1C-2391-4102-88A1-362B10FF6180}" type="parTrans" cxnId="{6B52D0C5-A4C6-4AC6-819F-17A4A157E7F3}">
      <dgm:prSet/>
      <dgm:spPr/>
      <dgm:t>
        <a:bodyPr/>
        <a:lstStyle/>
        <a:p>
          <a:endParaRPr lang="pt-BR"/>
        </a:p>
      </dgm:t>
    </dgm:pt>
    <dgm:pt modelId="{FD2348BC-1E6A-4FA1-BC1D-AE2DD92880F9}" type="sibTrans" cxnId="{6B52D0C5-A4C6-4AC6-819F-17A4A157E7F3}">
      <dgm:prSet/>
      <dgm:spPr/>
      <dgm:t>
        <a:bodyPr/>
        <a:lstStyle/>
        <a:p>
          <a:endParaRPr lang="pt-BR"/>
        </a:p>
      </dgm:t>
    </dgm:pt>
    <dgm:pt modelId="{19C10971-36B6-449E-8BAC-38A3A027337B}">
      <dgm:prSet custT="1"/>
      <dgm:spPr/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</a:rPr>
            <a:t>Experiência profissional</a:t>
          </a:r>
          <a:endParaRPr lang="pt-BR" sz="2000" dirty="0">
            <a:solidFill>
              <a:schemeClr val="tx1"/>
            </a:solidFill>
          </a:endParaRPr>
        </a:p>
      </dgm:t>
    </dgm:pt>
    <dgm:pt modelId="{5E71EBBD-CF53-4158-A101-453C2DD03882}" type="parTrans" cxnId="{1A65B294-3D54-4050-B70B-A700AE60A08C}">
      <dgm:prSet/>
      <dgm:spPr/>
      <dgm:t>
        <a:bodyPr/>
        <a:lstStyle/>
        <a:p>
          <a:endParaRPr lang="pt-BR"/>
        </a:p>
      </dgm:t>
    </dgm:pt>
    <dgm:pt modelId="{9AF60702-1CF2-44F4-B169-ACECFBA4A2E9}" type="sibTrans" cxnId="{1A65B294-3D54-4050-B70B-A700AE60A08C}">
      <dgm:prSet/>
      <dgm:spPr/>
      <dgm:t>
        <a:bodyPr/>
        <a:lstStyle/>
        <a:p>
          <a:endParaRPr lang="pt-BR"/>
        </a:p>
      </dgm:t>
    </dgm:pt>
    <dgm:pt modelId="{6486D216-97A5-4A9A-8B0C-6246BCDEC856}">
      <dgm:prSet custT="1"/>
      <dgm:spPr/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</a:rPr>
            <a:t>Conhecimentos prévios</a:t>
          </a:r>
          <a:endParaRPr lang="pt-BR" sz="2000" dirty="0">
            <a:solidFill>
              <a:schemeClr val="tx1"/>
            </a:solidFill>
          </a:endParaRPr>
        </a:p>
      </dgm:t>
    </dgm:pt>
    <dgm:pt modelId="{AC80EBF9-4E53-46A5-8FE4-28DBBC9ECDE1}" type="parTrans" cxnId="{87585AD7-856B-452F-B0EF-3A495CF4F085}">
      <dgm:prSet/>
      <dgm:spPr/>
      <dgm:t>
        <a:bodyPr/>
        <a:lstStyle/>
        <a:p>
          <a:endParaRPr lang="pt-BR"/>
        </a:p>
      </dgm:t>
    </dgm:pt>
    <dgm:pt modelId="{A74EC8CB-2C28-466A-9ED4-9EF041247EC7}" type="sibTrans" cxnId="{87585AD7-856B-452F-B0EF-3A495CF4F085}">
      <dgm:prSet/>
      <dgm:spPr/>
      <dgm:t>
        <a:bodyPr/>
        <a:lstStyle/>
        <a:p>
          <a:endParaRPr lang="pt-BR"/>
        </a:p>
      </dgm:t>
    </dgm:pt>
    <dgm:pt modelId="{E32DF57A-CBA1-424C-ACCB-BA08289DD831}">
      <dgm:prSet custT="1"/>
      <dgm:spPr/>
      <dgm:t>
        <a:bodyPr/>
        <a:lstStyle/>
        <a:p>
          <a:pPr rtl="0"/>
          <a:endParaRPr lang="pt-BR" sz="2000" dirty="0">
            <a:solidFill>
              <a:schemeClr val="tx1"/>
            </a:solidFill>
          </a:endParaRPr>
        </a:p>
      </dgm:t>
    </dgm:pt>
    <dgm:pt modelId="{85617CD9-CFB8-4992-AF6F-EFC210C52D32}" type="parTrans" cxnId="{B0E02A9D-109A-43B9-9D2D-CD59DFFB09E6}">
      <dgm:prSet/>
      <dgm:spPr/>
      <dgm:t>
        <a:bodyPr/>
        <a:lstStyle/>
        <a:p>
          <a:endParaRPr lang="pt-BR"/>
        </a:p>
      </dgm:t>
    </dgm:pt>
    <dgm:pt modelId="{5C43275B-3D75-4EDD-8877-2186CEFBFBE3}" type="sibTrans" cxnId="{B0E02A9D-109A-43B9-9D2D-CD59DFFB09E6}">
      <dgm:prSet/>
      <dgm:spPr/>
      <dgm:t>
        <a:bodyPr/>
        <a:lstStyle/>
        <a:p>
          <a:endParaRPr lang="pt-BR"/>
        </a:p>
      </dgm:t>
    </dgm:pt>
    <dgm:pt modelId="{862DD016-FE6C-4907-92E4-48DCA656936C}" type="pres">
      <dgm:prSet presAssocID="{111C286D-7D79-435A-9663-BFAF4A79FF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9F92A57-0805-4AC0-A115-3F641FD907F2}" type="pres">
      <dgm:prSet presAssocID="{111C286D-7D79-435A-9663-BFAF4A79FF58}" presName="Name1" presStyleCnt="0"/>
      <dgm:spPr/>
    </dgm:pt>
    <dgm:pt modelId="{4410F0D5-7455-4F25-A9D4-23FF84DC4E1A}" type="pres">
      <dgm:prSet presAssocID="{111C286D-7D79-435A-9663-BFAF4A79FF58}" presName="cycle" presStyleCnt="0"/>
      <dgm:spPr/>
    </dgm:pt>
    <dgm:pt modelId="{E44B7BE8-34AD-4349-9F42-C84D6432D6FA}" type="pres">
      <dgm:prSet presAssocID="{111C286D-7D79-435A-9663-BFAF4A79FF58}" presName="srcNode" presStyleLbl="node1" presStyleIdx="0" presStyleCnt="2"/>
      <dgm:spPr/>
    </dgm:pt>
    <dgm:pt modelId="{9D390680-8B4A-4FB7-BED2-47AEDD866D5B}" type="pres">
      <dgm:prSet presAssocID="{111C286D-7D79-435A-9663-BFAF4A79FF58}" presName="conn" presStyleLbl="parChTrans1D2" presStyleIdx="0" presStyleCnt="1"/>
      <dgm:spPr/>
      <dgm:t>
        <a:bodyPr/>
        <a:lstStyle/>
        <a:p>
          <a:endParaRPr lang="pt-BR"/>
        </a:p>
      </dgm:t>
    </dgm:pt>
    <dgm:pt modelId="{077C2CA8-1AA1-471D-AB09-A6CA6A7478BA}" type="pres">
      <dgm:prSet presAssocID="{111C286D-7D79-435A-9663-BFAF4A79FF58}" presName="extraNode" presStyleLbl="node1" presStyleIdx="0" presStyleCnt="2"/>
      <dgm:spPr/>
    </dgm:pt>
    <dgm:pt modelId="{977004E2-2E71-421D-A501-0FF20648BBC4}" type="pres">
      <dgm:prSet presAssocID="{111C286D-7D79-435A-9663-BFAF4A79FF58}" presName="dstNode" presStyleLbl="node1" presStyleIdx="0" presStyleCnt="2"/>
      <dgm:spPr/>
    </dgm:pt>
    <dgm:pt modelId="{7B8D1376-89F3-480A-AA9D-891F19EA400C}" type="pres">
      <dgm:prSet presAssocID="{9966E19A-0C6F-460F-8A78-E4508962724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B6A6B9-E97E-4302-96F5-BB7382B83FCC}" type="pres">
      <dgm:prSet presAssocID="{9966E19A-0C6F-460F-8A78-E45089627242}" presName="accent_1" presStyleCnt="0"/>
      <dgm:spPr/>
    </dgm:pt>
    <dgm:pt modelId="{7713AB86-2DF9-4058-B9D8-37CE22C5AECB}" type="pres">
      <dgm:prSet presAssocID="{9966E19A-0C6F-460F-8A78-E45089627242}" presName="accentRepeatNode" presStyleLbl="solidFgAcc1" presStyleIdx="0" presStyleCnt="2"/>
      <dgm:spPr/>
    </dgm:pt>
    <dgm:pt modelId="{D628EFA8-D98B-43F2-9297-B865A96C9F0C}" type="pres">
      <dgm:prSet presAssocID="{27A24785-78BC-40A7-B626-59CF20A7DF7A}" presName="text_2" presStyleLbl="node1" presStyleIdx="1" presStyleCnt="2" custScaleY="1051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B8B707-34D1-4BF9-AF27-EB707076DCBD}" type="pres">
      <dgm:prSet presAssocID="{27A24785-78BC-40A7-B626-59CF20A7DF7A}" presName="accent_2" presStyleCnt="0"/>
      <dgm:spPr/>
    </dgm:pt>
    <dgm:pt modelId="{2665D345-831F-45A9-B6A7-361A0474FC6C}" type="pres">
      <dgm:prSet presAssocID="{27A24785-78BC-40A7-B626-59CF20A7DF7A}" presName="accentRepeatNode" presStyleLbl="solidFgAcc1" presStyleIdx="1" presStyleCnt="2"/>
      <dgm:spPr/>
    </dgm:pt>
  </dgm:ptLst>
  <dgm:cxnLst>
    <dgm:cxn modelId="{C7DB4A09-1915-4A2A-A97F-455AF079A0AA}" type="presOf" srcId="{19C10971-36B6-449E-8BAC-38A3A027337B}" destId="{D628EFA8-D98B-43F2-9297-B865A96C9F0C}" srcOrd="0" destOrd="1" presId="urn:microsoft.com/office/officeart/2008/layout/VerticalCurvedList"/>
    <dgm:cxn modelId="{1A65B294-3D54-4050-B70B-A700AE60A08C}" srcId="{27A24785-78BC-40A7-B626-59CF20A7DF7A}" destId="{19C10971-36B6-449E-8BAC-38A3A027337B}" srcOrd="0" destOrd="0" parTransId="{5E71EBBD-CF53-4158-A101-453C2DD03882}" sibTransId="{9AF60702-1CF2-44F4-B169-ACECFBA4A2E9}"/>
    <dgm:cxn modelId="{5EA87F38-3249-4A58-9D16-4C25EB2719E4}" type="presOf" srcId="{111C286D-7D79-435A-9663-BFAF4A79FF58}" destId="{862DD016-FE6C-4907-92E4-48DCA656936C}" srcOrd="0" destOrd="0" presId="urn:microsoft.com/office/officeart/2008/layout/VerticalCurvedList"/>
    <dgm:cxn modelId="{5BBF0956-E008-4E5A-978F-B4ED1A006574}" srcId="{9966E19A-0C6F-460F-8A78-E45089627242}" destId="{3C960B2D-DDEB-4986-BF1A-BF80C17BC0A6}" srcOrd="0" destOrd="0" parTransId="{18355120-3577-4FCF-A1DD-A2C8AF0F85F9}" sibTransId="{27A5EB40-48E6-4B9A-87A8-8C5DC22DACBA}"/>
    <dgm:cxn modelId="{B0E02A9D-109A-43B9-9D2D-CD59DFFB09E6}" srcId="{27A24785-78BC-40A7-B626-59CF20A7DF7A}" destId="{E32DF57A-CBA1-424C-ACCB-BA08289DD831}" srcOrd="2" destOrd="0" parTransId="{85617CD9-CFB8-4992-AF6F-EFC210C52D32}" sibTransId="{5C43275B-3D75-4EDD-8877-2186CEFBFBE3}"/>
    <dgm:cxn modelId="{87585AD7-856B-452F-B0EF-3A495CF4F085}" srcId="{27A24785-78BC-40A7-B626-59CF20A7DF7A}" destId="{6486D216-97A5-4A9A-8B0C-6246BCDEC856}" srcOrd="1" destOrd="0" parTransId="{AC80EBF9-4E53-46A5-8FE4-28DBBC9ECDE1}" sibTransId="{A74EC8CB-2C28-466A-9ED4-9EF041247EC7}"/>
    <dgm:cxn modelId="{2CB90F85-3FD6-4A03-AFAC-CA55C13E6088}" type="presOf" srcId="{9966E19A-0C6F-460F-8A78-E45089627242}" destId="{7B8D1376-89F3-480A-AA9D-891F19EA400C}" srcOrd="0" destOrd="0" presId="urn:microsoft.com/office/officeart/2008/layout/VerticalCurvedList"/>
    <dgm:cxn modelId="{543C8D3F-85C6-48FA-A83C-14885E343B51}" type="presOf" srcId="{6486D216-97A5-4A9A-8B0C-6246BCDEC856}" destId="{D628EFA8-D98B-43F2-9297-B865A96C9F0C}" srcOrd="0" destOrd="2" presId="urn:microsoft.com/office/officeart/2008/layout/VerticalCurvedList"/>
    <dgm:cxn modelId="{9D3A87E6-5265-42CB-9014-F7AF867AF978}" type="presOf" srcId="{E32DF57A-CBA1-424C-ACCB-BA08289DD831}" destId="{D628EFA8-D98B-43F2-9297-B865A96C9F0C}" srcOrd="0" destOrd="3" presId="urn:microsoft.com/office/officeart/2008/layout/VerticalCurvedList"/>
    <dgm:cxn modelId="{8B9F93BD-1D1A-489D-8664-C1C297766EA5}" type="presOf" srcId="{27A24785-78BC-40A7-B626-59CF20A7DF7A}" destId="{D628EFA8-D98B-43F2-9297-B865A96C9F0C}" srcOrd="0" destOrd="0" presId="urn:microsoft.com/office/officeart/2008/layout/VerticalCurvedList"/>
    <dgm:cxn modelId="{E50A6C20-7129-4113-AA20-5EA45B735755}" type="presOf" srcId="{27A5EB40-48E6-4B9A-87A8-8C5DC22DACBA}" destId="{9D390680-8B4A-4FB7-BED2-47AEDD866D5B}" srcOrd="0" destOrd="0" presId="urn:microsoft.com/office/officeart/2008/layout/VerticalCurvedList"/>
    <dgm:cxn modelId="{23E05124-EF3D-42DD-BD68-849FCC36E55D}" srcId="{111C286D-7D79-435A-9663-BFAF4A79FF58}" destId="{9966E19A-0C6F-460F-8A78-E45089627242}" srcOrd="0" destOrd="0" parTransId="{0544B6F2-43F5-4EEC-BA99-C40668C6EC5D}" sibTransId="{9616C883-569D-4AD1-ABF3-05869ED99069}"/>
    <dgm:cxn modelId="{6B52D0C5-A4C6-4AC6-819F-17A4A157E7F3}" srcId="{111C286D-7D79-435A-9663-BFAF4A79FF58}" destId="{27A24785-78BC-40A7-B626-59CF20A7DF7A}" srcOrd="1" destOrd="0" parTransId="{BFFCED1C-2391-4102-88A1-362B10FF6180}" sibTransId="{FD2348BC-1E6A-4FA1-BC1D-AE2DD92880F9}"/>
    <dgm:cxn modelId="{1580BCDA-AC60-4046-86B3-B2AB4B53F342}" type="presOf" srcId="{3C960B2D-DDEB-4986-BF1A-BF80C17BC0A6}" destId="{7B8D1376-89F3-480A-AA9D-891F19EA400C}" srcOrd="0" destOrd="1" presId="urn:microsoft.com/office/officeart/2008/layout/VerticalCurvedList"/>
    <dgm:cxn modelId="{80764210-ABC9-47A1-A715-3452F737DEA0}" type="presParOf" srcId="{862DD016-FE6C-4907-92E4-48DCA656936C}" destId="{39F92A57-0805-4AC0-A115-3F641FD907F2}" srcOrd="0" destOrd="0" presId="urn:microsoft.com/office/officeart/2008/layout/VerticalCurvedList"/>
    <dgm:cxn modelId="{39E99D34-A51F-45AF-BE66-27864B966A00}" type="presParOf" srcId="{39F92A57-0805-4AC0-A115-3F641FD907F2}" destId="{4410F0D5-7455-4F25-A9D4-23FF84DC4E1A}" srcOrd="0" destOrd="0" presId="urn:microsoft.com/office/officeart/2008/layout/VerticalCurvedList"/>
    <dgm:cxn modelId="{C252E0C6-1CB8-41D2-9F19-B47E25A4AB49}" type="presParOf" srcId="{4410F0D5-7455-4F25-A9D4-23FF84DC4E1A}" destId="{E44B7BE8-34AD-4349-9F42-C84D6432D6FA}" srcOrd="0" destOrd="0" presId="urn:microsoft.com/office/officeart/2008/layout/VerticalCurvedList"/>
    <dgm:cxn modelId="{40E0CC27-985C-43E3-8524-4E6FA6E545A9}" type="presParOf" srcId="{4410F0D5-7455-4F25-A9D4-23FF84DC4E1A}" destId="{9D390680-8B4A-4FB7-BED2-47AEDD866D5B}" srcOrd="1" destOrd="0" presId="urn:microsoft.com/office/officeart/2008/layout/VerticalCurvedList"/>
    <dgm:cxn modelId="{9F622813-E2FE-4160-BBAC-4EF5068AC41B}" type="presParOf" srcId="{4410F0D5-7455-4F25-A9D4-23FF84DC4E1A}" destId="{077C2CA8-1AA1-471D-AB09-A6CA6A7478BA}" srcOrd="2" destOrd="0" presId="urn:microsoft.com/office/officeart/2008/layout/VerticalCurvedList"/>
    <dgm:cxn modelId="{88C38757-FE93-41B8-8922-E47D2B466EC5}" type="presParOf" srcId="{4410F0D5-7455-4F25-A9D4-23FF84DC4E1A}" destId="{977004E2-2E71-421D-A501-0FF20648BBC4}" srcOrd="3" destOrd="0" presId="urn:microsoft.com/office/officeart/2008/layout/VerticalCurvedList"/>
    <dgm:cxn modelId="{27D56C6B-841E-40C3-93F3-5ADD995A2842}" type="presParOf" srcId="{39F92A57-0805-4AC0-A115-3F641FD907F2}" destId="{7B8D1376-89F3-480A-AA9D-891F19EA400C}" srcOrd="1" destOrd="0" presId="urn:microsoft.com/office/officeart/2008/layout/VerticalCurvedList"/>
    <dgm:cxn modelId="{7229469F-CC43-4A3A-B32D-FEE76C980A52}" type="presParOf" srcId="{39F92A57-0805-4AC0-A115-3F641FD907F2}" destId="{2DB6A6B9-E97E-4302-96F5-BB7382B83FCC}" srcOrd="2" destOrd="0" presId="urn:microsoft.com/office/officeart/2008/layout/VerticalCurvedList"/>
    <dgm:cxn modelId="{3000C90D-F4C3-4336-8532-8C25EFE33535}" type="presParOf" srcId="{2DB6A6B9-E97E-4302-96F5-BB7382B83FCC}" destId="{7713AB86-2DF9-4058-B9D8-37CE22C5AECB}" srcOrd="0" destOrd="0" presId="urn:microsoft.com/office/officeart/2008/layout/VerticalCurvedList"/>
    <dgm:cxn modelId="{035D288C-1189-4544-BD62-59138EB5D7E5}" type="presParOf" srcId="{39F92A57-0805-4AC0-A115-3F641FD907F2}" destId="{D628EFA8-D98B-43F2-9297-B865A96C9F0C}" srcOrd="3" destOrd="0" presId="urn:microsoft.com/office/officeart/2008/layout/VerticalCurvedList"/>
    <dgm:cxn modelId="{291E3AFC-775D-4E95-8343-A63970947385}" type="presParOf" srcId="{39F92A57-0805-4AC0-A115-3F641FD907F2}" destId="{C7B8B707-34D1-4BF9-AF27-EB707076DCBD}" srcOrd="4" destOrd="0" presId="urn:microsoft.com/office/officeart/2008/layout/VerticalCurvedList"/>
    <dgm:cxn modelId="{EA7B074F-166C-4C64-80F9-2AD6D5E16B98}" type="presParOf" srcId="{C7B8B707-34D1-4BF9-AF27-EB707076DCBD}" destId="{2665D345-831F-45A9-B6A7-361A0474FC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1C286D-7D79-435A-9663-BFAF4A79FF5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2DD016-FE6C-4907-92E4-48DCA656936C}" type="pres">
      <dgm:prSet presAssocID="{111C286D-7D79-435A-9663-BFAF4A79FF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9F92A57-0805-4AC0-A115-3F641FD907F2}" type="pres">
      <dgm:prSet presAssocID="{111C286D-7D79-435A-9663-BFAF4A79FF58}" presName="Name1" presStyleCnt="0"/>
      <dgm:spPr/>
    </dgm:pt>
    <dgm:pt modelId="{4410F0D5-7455-4F25-A9D4-23FF84DC4E1A}" type="pres">
      <dgm:prSet presAssocID="{111C286D-7D79-435A-9663-BFAF4A79FF58}" presName="cycle" presStyleCnt="0"/>
      <dgm:spPr/>
    </dgm:pt>
    <dgm:pt modelId="{E44B7BE8-34AD-4349-9F42-C84D6432D6FA}" type="pres">
      <dgm:prSet presAssocID="{111C286D-7D79-435A-9663-BFAF4A79FF58}" presName="srcNode" presStyleLbl="node1" presStyleIdx="0" presStyleCnt="0"/>
      <dgm:spPr/>
    </dgm:pt>
    <dgm:pt modelId="{9D390680-8B4A-4FB7-BED2-47AEDD866D5B}" type="pres">
      <dgm:prSet presAssocID="{111C286D-7D79-435A-9663-BFAF4A79FF58}" presName="conn" presStyleLbl="parChTrans1D2" presStyleIdx="0" presStyleCnt="1"/>
      <dgm:spPr/>
      <dgm:t>
        <a:bodyPr/>
        <a:lstStyle/>
        <a:p>
          <a:endParaRPr lang="pt-BR"/>
        </a:p>
      </dgm:t>
    </dgm:pt>
    <dgm:pt modelId="{077C2CA8-1AA1-471D-AB09-A6CA6A7478BA}" type="pres">
      <dgm:prSet presAssocID="{111C286D-7D79-435A-9663-BFAF4A79FF58}" presName="extraNode" presStyleLbl="node1" presStyleIdx="0" presStyleCnt="0"/>
      <dgm:spPr/>
    </dgm:pt>
    <dgm:pt modelId="{977004E2-2E71-421D-A501-0FF20648BBC4}" type="pres">
      <dgm:prSet presAssocID="{111C286D-7D79-435A-9663-BFAF4A79FF58}" presName="dstNode" presStyleLbl="node1" presStyleIdx="0" presStyleCnt="0"/>
      <dgm:spPr/>
    </dgm:pt>
  </dgm:ptLst>
  <dgm:cxnLst>
    <dgm:cxn modelId="{27D2AD5C-E0D2-41C1-8E3B-31EC11BF1025}" type="presOf" srcId="{111C286D-7D79-435A-9663-BFAF4A79FF58}" destId="{862DD016-FE6C-4907-92E4-48DCA656936C}" srcOrd="0" destOrd="0" presId="urn:microsoft.com/office/officeart/2008/layout/VerticalCurvedList"/>
    <dgm:cxn modelId="{ADDB5338-2A95-4563-9014-B853FBB11E3A}" type="presParOf" srcId="{862DD016-FE6C-4907-92E4-48DCA656936C}" destId="{39F92A57-0805-4AC0-A115-3F641FD907F2}" srcOrd="0" destOrd="0" presId="urn:microsoft.com/office/officeart/2008/layout/VerticalCurvedList"/>
    <dgm:cxn modelId="{84EB0004-EBA0-46FD-8FC9-DDC2016FAF9E}" type="presParOf" srcId="{39F92A57-0805-4AC0-A115-3F641FD907F2}" destId="{4410F0D5-7455-4F25-A9D4-23FF84DC4E1A}" srcOrd="0" destOrd="0" presId="urn:microsoft.com/office/officeart/2008/layout/VerticalCurvedList"/>
    <dgm:cxn modelId="{78F90675-F329-4E8F-9368-CFDC9A804397}" type="presParOf" srcId="{4410F0D5-7455-4F25-A9D4-23FF84DC4E1A}" destId="{E44B7BE8-34AD-4349-9F42-C84D6432D6FA}" srcOrd="0" destOrd="0" presId="urn:microsoft.com/office/officeart/2008/layout/VerticalCurvedList"/>
    <dgm:cxn modelId="{ADF6D014-07A2-4CB1-A6EE-1D1696BF8AD5}" type="presParOf" srcId="{4410F0D5-7455-4F25-A9D4-23FF84DC4E1A}" destId="{9D390680-8B4A-4FB7-BED2-47AEDD866D5B}" srcOrd="1" destOrd="0" presId="urn:microsoft.com/office/officeart/2008/layout/VerticalCurvedList"/>
    <dgm:cxn modelId="{FECFE095-403F-46D5-BE41-9156C31F1861}" type="presParOf" srcId="{4410F0D5-7455-4F25-A9D4-23FF84DC4E1A}" destId="{077C2CA8-1AA1-471D-AB09-A6CA6A7478BA}" srcOrd="2" destOrd="0" presId="urn:microsoft.com/office/officeart/2008/layout/VerticalCurvedList"/>
    <dgm:cxn modelId="{FD54719B-2585-4A74-A62B-EA28DF9FBD4E}" type="presParOf" srcId="{4410F0D5-7455-4F25-A9D4-23FF84DC4E1A}" destId="{977004E2-2E71-421D-A501-0FF20648BBC4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1C286D-7D79-435A-9663-BFAF4A79FF5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2DD016-FE6C-4907-92E4-48DCA656936C}" type="pres">
      <dgm:prSet presAssocID="{111C286D-7D79-435A-9663-BFAF4A79FF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9F92A57-0805-4AC0-A115-3F641FD907F2}" type="pres">
      <dgm:prSet presAssocID="{111C286D-7D79-435A-9663-BFAF4A79FF58}" presName="Name1" presStyleCnt="0"/>
      <dgm:spPr/>
    </dgm:pt>
    <dgm:pt modelId="{4410F0D5-7455-4F25-A9D4-23FF84DC4E1A}" type="pres">
      <dgm:prSet presAssocID="{111C286D-7D79-435A-9663-BFAF4A79FF58}" presName="cycle" presStyleCnt="0"/>
      <dgm:spPr/>
    </dgm:pt>
    <dgm:pt modelId="{E44B7BE8-34AD-4349-9F42-C84D6432D6FA}" type="pres">
      <dgm:prSet presAssocID="{111C286D-7D79-435A-9663-BFAF4A79FF58}" presName="srcNode" presStyleLbl="node1" presStyleIdx="0" presStyleCnt="0"/>
      <dgm:spPr/>
    </dgm:pt>
    <dgm:pt modelId="{9D390680-8B4A-4FB7-BED2-47AEDD866D5B}" type="pres">
      <dgm:prSet presAssocID="{111C286D-7D79-435A-9663-BFAF4A79FF58}" presName="conn" presStyleLbl="parChTrans1D2" presStyleIdx="0" presStyleCnt="1"/>
      <dgm:spPr/>
      <dgm:t>
        <a:bodyPr/>
        <a:lstStyle/>
        <a:p>
          <a:endParaRPr lang="pt-BR"/>
        </a:p>
      </dgm:t>
    </dgm:pt>
    <dgm:pt modelId="{077C2CA8-1AA1-471D-AB09-A6CA6A7478BA}" type="pres">
      <dgm:prSet presAssocID="{111C286D-7D79-435A-9663-BFAF4A79FF58}" presName="extraNode" presStyleLbl="node1" presStyleIdx="0" presStyleCnt="0"/>
      <dgm:spPr/>
    </dgm:pt>
    <dgm:pt modelId="{977004E2-2E71-421D-A501-0FF20648BBC4}" type="pres">
      <dgm:prSet presAssocID="{111C286D-7D79-435A-9663-BFAF4A79FF58}" presName="dstNode" presStyleLbl="node1" presStyleIdx="0" presStyleCnt="0"/>
      <dgm:spPr/>
    </dgm:pt>
  </dgm:ptLst>
  <dgm:cxnLst>
    <dgm:cxn modelId="{FD817E62-324B-46C4-A9E1-0EACAB09D4E9}" type="presOf" srcId="{111C286D-7D79-435A-9663-BFAF4A79FF58}" destId="{862DD016-FE6C-4907-92E4-48DCA656936C}" srcOrd="0" destOrd="0" presId="urn:microsoft.com/office/officeart/2008/layout/VerticalCurvedList"/>
    <dgm:cxn modelId="{52A6F18F-8D40-4CE3-8119-74E1E871C96D}" type="presParOf" srcId="{862DD016-FE6C-4907-92E4-48DCA656936C}" destId="{39F92A57-0805-4AC0-A115-3F641FD907F2}" srcOrd="0" destOrd="0" presId="urn:microsoft.com/office/officeart/2008/layout/VerticalCurvedList"/>
    <dgm:cxn modelId="{9CF43377-883A-4951-97C5-FDC8A6AC7750}" type="presParOf" srcId="{39F92A57-0805-4AC0-A115-3F641FD907F2}" destId="{4410F0D5-7455-4F25-A9D4-23FF84DC4E1A}" srcOrd="0" destOrd="0" presId="urn:microsoft.com/office/officeart/2008/layout/VerticalCurvedList"/>
    <dgm:cxn modelId="{D267582D-4193-462E-ADB1-82DC976D1E32}" type="presParOf" srcId="{4410F0D5-7455-4F25-A9D4-23FF84DC4E1A}" destId="{E44B7BE8-34AD-4349-9F42-C84D6432D6FA}" srcOrd="0" destOrd="0" presId="urn:microsoft.com/office/officeart/2008/layout/VerticalCurvedList"/>
    <dgm:cxn modelId="{1322055A-BFDC-4BD3-9650-4CD057536D9B}" type="presParOf" srcId="{4410F0D5-7455-4F25-A9D4-23FF84DC4E1A}" destId="{9D390680-8B4A-4FB7-BED2-47AEDD866D5B}" srcOrd="1" destOrd="0" presId="urn:microsoft.com/office/officeart/2008/layout/VerticalCurvedList"/>
    <dgm:cxn modelId="{64B88B3D-4594-44D6-B3E2-954D96920AAA}" type="presParOf" srcId="{4410F0D5-7455-4F25-A9D4-23FF84DC4E1A}" destId="{077C2CA8-1AA1-471D-AB09-A6CA6A7478BA}" srcOrd="2" destOrd="0" presId="urn:microsoft.com/office/officeart/2008/layout/VerticalCurvedList"/>
    <dgm:cxn modelId="{CB4EC37F-8C6E-44E9-A4E8-3F97DEE6BE37}" type="presParOf" srcId="{4410F0D5-7455-4F25-A9D4-23FF84DC4E1A}" destId="{977004E2-2E71-421D-A501-0FF20648BBC4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63AD3-2E93-4DC3-8BA4-62177E415147}">
      <dsp:nvSpPr>
        <dsp:cNvPr id="0" name=""/>
        <dsp:cNvSpPr/>
      </dsp:nvSpPr>
      <dsp:spPr>
        <a:xfrm rot="7341249">
          <a:off x="1260519" y="3208079"/>
          <a:ext cx="521090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521090" y="134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604E4-1891-4A23-A674-69824A6EC4DF}">
      <dsp:nvSpPr>
        <dsp:cNvPr id="0" name=""/>
        <dsp:cNvSpPr/>
      </dsp:nvSpPr>
      <dsp:spPr>
        <a:xfrm rot="4344376">
          <a:off x="1908744" y="3191729"/>
          <a:ext cx="427491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427491" y="134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56177-1678-4A08-BBA5-ED9572D38476}">
      <dsp:nvSpPr>
        <dsp:cNvPr id="0" name=""/>
        <dsp:cNvSpPr/>
      </dsp:nvSpPr>
      <dsp:spPr>
        <a:xfrm rot="1755412">
          <a:off x="2276487" y="3060337"/>
          <a:ext cx="1048505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048505" y="134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F555F-1F0E-4CED-A8AE-A2196887D5B2}">
      <dsp:nvSpPr>
        <dsp:cNvPr id="0" name=""/>
        <dsp:cNvSpPr/>
      </dsp:nvSpPr>
      <dsp:spPr>
        <a:xfrm rot="21075457">
          <a:off x="2338599" y="2443345"/>
          <a:ext cx="819932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819932" y="134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D90AF-4219-466C-9C6C-57E05DB44276}">
      <dsp:nvSpPr>
        <dsp:cNvPr id="0" name=""/>
        <dsp:cNvSpPr/>
      </dsp:nvSpPr>
      <dsp:spPr>
        <a:xfrm rot="18265774">
          <a:off x="2091013" y="1922520"/>
          <a:ext cx="556198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556198" y="134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9BE13-DA35-4F3B-8970-B0671FAB9D14}">
      <dsp:nvSpPr>
        <dsp:cNvPr id="0" name=""/>
        <dsp:cNvSpPr/>
      </dsp:nvSpPr>
      <dsp:spPr>
        <a:xfrm rot="15261561">
          <a:off x="1538408" y="1947206"/>
          <a:ext cx="425134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425134" y="134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C8C33-081E-45E0-AB8D-3741F019337D}">
      <dsp:nvSpPr>
        <dsp:cNvPr id="0" name=""/>
        <dsp:cNvSpPr/>
      </dsp:nvSpPr>
      <dsp:spPr>
        <a:xfrm>
          <a:off x="1339613" y="1934468"/>
          <a:ext cx="1194398" cy="11943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9C950-3648-49E9-91C5-3DDC44285AB6}">
      <dsp:nvSpPr>
        <dsp:cNvPr id="0" name=""/>
        <dsp:cNvSpPr/>
      </dsp:nvSpPr>
      <dsp:spPr>
        <a:xfrm>
          <a:off x="551025" y="-10670"/>
          <a:ext cx="1799997" cy="17999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  <a:cs typeface="Arial" pitchFamily="34" charset="0"/>
            </a:rPr>
            <a:t>Aprendizagem Autodirigida</a:t>
          </a:r>
          <a:endParaRPr lang="pt-BR" sz="1600" b="1" kern="1200" dirty="0">
            <a:latin typeface="+mn-lt"/>
            <a:cs typeface="Arial" pitchFamily="34" charset="0"/>
          </a:endParaRPr>
        </a:p>
      </dsp:txBody>
      <dsp:txXfrm>
        <a:off x="814628" y="252933"/>
        <a:ext cx="1272791" cy="1272791"/>
      </dsp:txXfrm>
    </dsp:sp>
    <dsp:sp modelId="{D1C89652-8709-481E-A073-6FF5D7735296}">
      <dsp:nvSpPr>
        <dsp:cNvPr id="0" name=""/>
        <dsp:cNvSpPr/>
      </dsp:nvSpPr>
      <dsp:spPr>
        <a:xfrm>
          <a:off x="2135201" y="64292"/>
          <a:ext cx="1799997" cy="17999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  <a:cs typeface="Arial" pitchFamily="34" charset="0"/>
            </a:rPr>
            <a:t>Apoio à Performance</a:t>
          </a:r>
          <a:endParaRPr lang="pt-BR" sz="1600" b="1" kern="1200" dirty="0">
            <a:latin typeface="+mn-lt"/>
            <a:cs typeface="Arial" pitchFamily="34" charset="0"/>
          </a:endParaRPr>
        </a:p>
      </dsp:txBody>
      <dsp:txXfrm>
        <a:off x="2398804" y="327895"/>
        <a:ext cx="1272791" cy="1272791"/>
      </dsp:txXfrm>
    </dsp:sp>
    <dsp:sp modelId="{FA894556-AD23-4194-A9DD-8D7A5821B900}">
      <dsp:nvSpPr>
        <dsp:cNvPr id="0" name=""/>
        <dsp:cNvSpPr/>
      </dsp:nvSpPr>
      <dsp:spPr>
        <a:xfrm>
          <a:off x="3143311" y="1357733"/>
          <a:ext cx="1799997" cy="17999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  <a:cs typeface="Arial" pitchFamily="34" charset="0"/>
            </a:rPr>
            <a:t>Atividades Síncronas</a:t>
          </a:r>
          <a:endParaRPr lang="pt-BR" sz="1600" b="1" kern="1200" dirty="0">
            <a:latin typeface="+mn-lt"/>
            <a:cs typeface="Arial" pitchFamily="34" charset="0"/>
          </a:endParaRPr>
        </a:p>
      </dsp:txBody>
      <dsp:txXfrm>
        <a:off x="3406914" y="1621336"/>
        <a:ext cx="1272791" cy="1272791"/>
      </dsp:txXfrm>
    </dsp:sp>
    <dsp:sp modelId="{E2DFCE08-ECEA-4393-A88F-695F8050B571}">
      <dsp:nvSpPr>
        <dsp:cNvPr id="0" name=""/>
        <dsp:cNvSpPr/>
      </dsp:nvSpPr>
      <dsp:spPr>
        <a:xfrm>
          <a:off x="3143311" y="2869898"/>
          <a:ext cx="1799997" cy="17999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Atividades Assíncronas</a:t>
          </a:r>
          <a:endParaRPr lang="pt-BR" sz="16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3406914" y="3133501"/>
        <a:ext cx="1272791" cy="1272791"/>
      </dsp:txXfrm>
    </dsp:sp>
    <dsp:sp modelId="{51D78C3C-16B5-49CD-B147-5250014D4FA5}">
      <dsp:nvSpPr>
        <dsp:cNvPr id="0" name=""/>
        <dsp:cNvSpPr/>
      </dsp:nvSpPr>
      <dsp:spPr>
        <a:xfrm>
          <a:off x="1559138" y="3366869"/>
          <a:ext cx="1799997" cy="17999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  <a:cs typeface="Arial" pitchFamily="34" charset="0"/>
            </a:rPr>
            <a:t>Aprendizagem Formal</a:t>
          </a:r>
          <a:endParaRPr lang="pt-BR" sz="1600" b="1" kern="1200" dirty="0">
            <a:latin typeface="+mn-lt"/>
            <a:cs typeface="Arial" pitchFamily="34" charset="0"/>
          </a:endParaRPr>
        </a:p>
      </dsp:txBody>
      <dsp:txXfrm>
        <a:off x="1822741" y="3630472"/>
        <a:ext cx="1272791" cy="1272791"/>
      </dsp:txXfrm>
    </dsp:sp>
    <dsp:sp modelId="{C5807B39-0904-41F6-B657-14EF4043A650}">
      <dsp:nvSpPr>
        <dsp:cNvPr id="0" name=""/>
        <dsp:cNvSpPr/>
      </dsp:nvSpPr>
      <dsp:spPr>
        <a:xfrm>
          <a:off x="0" y="3301948"/>
          <a:ext cx="1799997" cy="17999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  <a:cs typeface="Arial" pitchFamily="34" charset="0"/>
            </a:rPr>
            <a:t>Aprendizagem Informal</a:t>
          </a:r>
          <a:endParaRPr lang="pt-BR" sz="1600" b="1" kern="1200" dirty="0">
            <a:latin typeface="+mn-lt"/>
            <a:cs typeface="Arial" pitchFamily="34" charset="0"/>
          </a:endParaRPr>
        </a:p>
      </dsp:txBody>
      <dsp:txXfrm>
        <a:off x="263603" y="3565551"/>
        <a:ext cx="1272791" cy="1272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90680-8B4A-4FB7-BED2-47AEDD866D5B}">
      <dsp:nvSpPr>
        <dsp:cNvPr id="0" name=""/>
        <dsp:cNvSpPr/>
      </dsp:nvSpPr>
      <dsp:spPr>
        <a:xfrm>
          <a:off x="-6318448" y="-974157"/>
          <a:ext cx="7580625" cy="7580625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1376-89F3-480A-AA9D-891F19EA400C}">
      <dsp:nvSpPr>
        <dsp:cNvPr id="0" name=""/>
        <dsp:cNvSpPr/>
      </dsp:nvSpPr>
      <dsp:spPr>
        <a:xfrm>
          <a:off x="1035359" y="804631"/>
          <a:ext cx="7431873" cy="160903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7174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Aprendizagem Autodirigida</a:t>
          </a:r>
          <a:endParaRPr lang="pt-BR" sz="20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Módulos com conteúdo online</a:t>
          </a:r>
          <a:endParaRPr lang="pt-BR" sz="18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Links com recursos online</a:t>
          </a:r>
          <a:endParaRPr lang="pt-BR" sz="18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Videoaulas</a:t>
          </a:r>
          <a:endParaRPr lang="pt-BR" sz="18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Exercícios online</a:t>
          </a:r>
          <a:endParaRPr lang="pt-BR" sz="1800" b="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035359" y="804631"/>
        <a:ext cx="7431873" cy="1609038"/>
      </dsp:txXfrm>
    </dsp:sp>
    <dsp:sp modelId="{7713AB86-2DF9-4058-B9D8-37CE22C5AECB}">
      <dsp:nvSpPr>
        <dsp:cNvPr id="0" name=""/>
        <dsp:cNvSpPr/>
      </dsp:nvSpPr>
      <dsp:spPr>
        <a:xfrm>
          <a:off x="29710" y="603502"/>
          <a:ext cx="2011298" cy="2011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28EFA8-D98B-43F2-9297-B865A96C9F0C}">
      <dsp:nvSpPr>
        <dsp:cNvPr id="0" name=""/>
        <dsp:cNvSpPr/>
      </dsp:nvSpPr>
      <dsp:spPr>
        <a:xfrm>
          <a:off x="1035359" y="2763161"/>
          <a:ext cx="7431873" cy="251999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7174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Apoio à performance</a:t>
          </a:r>
          <a:endParaRPr lang="pt-BR" sz="20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Professores – orientam a aprendizagem do aluno e esclarecem as dúvidas sobre o conteúdo. </a:t>
          </a:r>
          <a:endParaRPr lang="pt-BR" sz="16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Tutor presencial – responsável pela condução das atividades presenciais  (Estudo de Caso, Apresentação dos Trabalhos de Conclusão de Curso e Aplicação das provas).</a:t>
          </a:r>
          <a:endParaRPr lang="pt-BR" sz="16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Orientador acadêmico – responsável pelo acompanhamento do desempenho dos alunos, estimulando o processo de ensino/aprendizagem e auxiliando a interação entre os alunos e a Faculdade.</a:t>
          </a:r>
          <a:endParaRPr lang="pt-BR" sz="16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035359" y="2763161"/>
        <a:ext cx="7431873" cy="2519995"/>
      </dsp:txXfrm>
    </dsp:sp>
    <dsp:sp modelId="{2665D345-831F-45A9-B6A7-361A0474FC6C}">
      <dsp:nvSpPr>
        <dsp:cNvPr id="0" name=""/>
        <dsp:cNvSpPr/>
      </dsp:nvSpPr>
      <dsp:spPr>
        <a:xfrm>
          <a:off x="29710" y="3017510"/>
          <a:ext cx="2011298" cy="2011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90680-8B4A-4FB7-BED2-47AEDD866D5B}">
      <dsp:nvSpPr>
        <dsp:cNvPr id="0" name=""/>
        <dsp:cNvSpPr/>
      </dsp:nvSpPr>
      <dsp:spPr>
        <a:xfrm>
          <a:off x="-6318448" y="-974157"/>
          <a:ext cx="7580625" cy="7580625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1376-89F3-480A-AA9D-891F19EA400C}">
      <dsp:nvSpPr>
        <dsp:cNvPr id="0" name=""/>
        <dsp:cNvSpPr/>
      </dsp:nvSpPr>
      <dsp:spPr>
        <a:xfrm>
          <a:off x="1035359" y="804631"/>
          <a:ext cx="7431873" cy="160903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7174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Atividades Síncronas – Encontros Presenciais</a:t>
          </a:r>
          <a:endParaRPr lang="pt-BR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chemeClr val="tx1"/>
              </a:solidFill>
            </a:rPr>
            <a:t>Provas</a:t>
          </a:r>
          <a:endParaRPr lang="pt-B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chemeClr val="tx1"/>
              </a:solidFill>
            </a:rPr>
            <a:t>Estudos de Caso/ TCC</a:t>
          </a:r>
          <a:endParaRPr lang="pt-BR" sz="2000" b="0" kern="1200" dirty="0">
            <a:solidFill>
              <a:schemeClr val="tx1"/>
            </a:solidFill>
          </a:endParaRPr>
        </a:p>
      </dsp:txBody>
      <dsp:txXfrm>
        <a:off x="1035359" y="804631"/>
        <a:ext cx="7431873" cy="1609038"/>
      </dsp:txXfrm>
    </dsp:sp>
    <dsp:sp modelId="{7713AB86-2DF9-4058-B9D8-37CE22C5AECB}">
      <dsp:nvSpPr>
        <dsp:cNvPr id="0" name=""/>
        <dsp:cNvSpPr/>
      </dsp:nvSpPr>
      <dsp:spPr>
        <a:xfrm>
          <a:off x="29710" y="603502"/>
          <a:ext cx="2011298" cy="2011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28EFA8-D98B-43F2-9297-B865A96C9F0C}">
      <dsp:nvSpPr>
        <dsp:cNvPr id="0" name=""/>
        <dsp:cNvSpPr/>
      </dsp:nvSpPr>
      <dsp:spPr>
        <a:xfrm>
          <a:off x="1035359" y="3177159"/>
          <a:ext cx="7431873" cy="16920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7174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Atividades Assíncronas</a:t>
          </a:r>
          <a:endParaRPr lang="pt-BR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chemeClr val="tx1"/>
              </a:solidFill>
            </a:rPr>
            <a:t>Atividades (realizadas em equipe)</a:t>
          </a:r>
          <a:endParaRPr lang="pt-B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chemeClr val="tx1"/>
              </a:solidFill>
            </a:rPr>
            <a:t>Estudos de Caso</a:t>
          </a:r>
          <a:endParaRPr lang="pt-BR" sz="2000" b="0" kern="1200" dirty="0">
            <a:solidFill>
              <a:schemeClr val="tx1"/>
            </a:solidFill>
          </a:endParaRPr>
        </a:p>
      </dsp:txBody>
      <dsp:txXfrm>
        <a:off x="1035359" y="3177159"/>
        <a:ext cx="7431873" cy="1692000"/>
      </dsp:txXfrm>
    </dsp:sp>
    <dsp:sp modelId="{2665D345-831F-45A9-B6A7-361A0474FC6C}">
      <dsp:nvSpPr>
        <dsp:cNvPr id="0" name=""/>
        <dsp:cNvSpPr/>
      </dsp:nvSpPr>
      <dsp:spPr>
        <a:xfrm>
          <a:off x="29710" y="3017510"/>
          <a:ext cx="2011298" cy="2011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90680-8B4A-4FB7-BED2-47AEDD866D5B}">
      <dsp:nvSpPr>
        <dsp:cNvPr id="0" name=""/>
        <dsp:cNvSpPr/>
      </dsp:nvSpPr>
      <dsp:spPr>
        <a:xfrm>
          <a:off x="-6318448" y="-974157"/>
          <a:ext cx="7580625" cy="7580625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1376-89F3-480A-AA9D-891F19EA400C}">
      <dsp:nvSpPr>
        <dsp:cNvPr id="0" name=""/>
        <dsp:cNvSpPr/>
      </dsp:nvSpPr>
      <dsp:spPr>
        <a:xfrm>
          <a:off x="1035359" y="804631"/>
          <a:ext cx="7431873" cy="160903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7174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Aprendizagem Formal</a:t>
          </a:r>
          <a:endParaRPr lang="pt-BR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chemeClr val="tx1"/>
              </a:solidFill>
            </a:rPr>
            <a:t>Conhecimentos advindos de cursos</a:t>
          </a:r>
          <a:endParaRPr lang="pt-BR" sz="2000" b="0" kern="1200" dirty="0">
            <a:solidFill>
              <a:schemeClr val="tx1"/>
            </a:solidFill>
          </a:endParaRPr>
        </a:p>
      </dsp:txBody>
      <dsp:txXfrm>
        <a:off x="1035359" y="804631"/>
        <a:ext cx="7431873" cy="1609038"/>
      </dsp:txXfrm>
    </dsp:sp>
    <dsp:sp modelId="{7713AB86-2DF9-4058-B9D8-37CE22C5AECB}">
      <dsp:nvSpPr>
        <dsp:cNvPr id="0" name=""/>
        <dsp:cNvSpPr/>
      </dsp:nvSpPr>
      <dsp:spPr>
        <a:xfrm>
          <a:off x="29710" y="603502"/>
          <a:ext cx="2011298" cy="2011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28EFA8-D98B-43F2-9297-B865A96C9F0C}">
      <dsp:nvSpPr>
        <dsp:cNvPr id="0" name=""/>
        <dsp:cNvSpPr/>
      </dsp:nvSpPr>
      <dsp:spPr>
        <a:xfrm>
          <a:off x="1035359" y="3177159"/>
          <a:ext cx="7431873" cy="16920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7174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Aprendizagem Informal</a:t>
          </a:r>
          <a:endParaRPr lang="pt-BR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tx1"/>
              </a:solidFill>
            </a:rPr>
            <a:t>Experiência profissional</a:t>
          </a:r>
          <a:endParaRPr lang="pt-BR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tx1"/>
              </a:solidFill>
            </a:rPr>
            <a:t>Conhecimentos prévios</a:t>
          </a:r>
          <a:endParaRPr lang="pt-BR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</a:endParaRPr>
        </a:p>
      </dsp:txBody>
      <dsp:txXfrm>
        <a:off x="1035359" y="3177159"/>
        <a:ext cx="7431873" cy="1692000"/>
      </dsp:txXfrm>
    </dsp:sp>
    <dsp:sp modelId="{2665D345-831F-45A9-B6A7-361A0474FC6C}">
      <dsp:nvSpPr>
        <dsp:cNvPr id="0" name=""/>
        <dsp:cNvSpPr/>
      </dsp:nvSpPr>
      <dsp:spPr>
        <a:xfrm>
          <a:off x="29710" y="3017510"/>
          <a:ext cx="2011298" cy="2011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B35A8-F793-447E-AC62-D6733AA2E997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DCD7-C49E-4FE7-92D8-95FA3BED0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24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65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42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97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70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8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14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8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30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38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1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77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4DB1-C3DC-46C7-BCB9-53D25F87DB9C}" type="datetimeFigureOut">
              <a:rPr lang="pt-BR" smtClean="0"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F22D-D8DF-423F-80E9-8C36AE116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1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14347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71410" r="-708" b="3658"/>
          <a:stretch/>
        </p:blipFill>
        <p:spPr bwMode="auto">
          <a:xfrm>
            <a:off x="76200" y="3124200"/>
            <a:ext cx="9067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cover.jpg"/>
          <p:cNvPicPr>
            <a:picLocks noChangeAspect="1"/>
          </p:cNvPicPr>
          <p:nvPr/>
        </p:nvPicPr>
        <p:blipFill rotWithShape="1">
          <a:blip r:embed="rId3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692696"/>
            <a:ext cx="6286522" cy="213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7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95536" y="692696"/>
            <a:ext cx="83529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dirty="0" smtClean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cs typeface="Arial" pitchFamily="34" charset="0"/>
              </a:rPr>
              <a:t>A </a:t>
            </a:r>
            <a:r>
              <a:rPr lang="pt-BR" sz="2000" dirty="0">
                <a:cs typeface="Arial" pitchFamily="34" charset="0"/>
              </a:rPr>
              <a:t>média mensal de cada disciplina é composta segundo a fórmula: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Melhor </a:t>
            </a:r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nota de prova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x 0,55 </a:t>
            </a:r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+ nota da atividade x 0,2 + nota de estudo de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caso </a:t>
            </a:r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x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0,15 </a:t>
            </a:r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+ nota de exercício x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0,10</a:t>
            </a:r>
          </a:p>
          <a:p>
            <a:pPr lvl="1" algn="just">
              <a:lnSpc>
                <a:spcPct val="150000"/>
              </a:lnSpc>
            </a:pPr>
            <a:endParaRPr lang="pt-BR" sz="2000" b="1" dirty="0">
              <a:solidFill>
                <a:srgbClr val="0070C0"/>
              </a:solidFill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cs typeface="Arial" pitchFamily="34" charset="0"/>
              </a:rPr>
              <a:t>Para ser aprovado numa disciplina, o aluno precisa obter média aritmética 5 ou superior.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cs typeface="Arial" pitchFamily="34" charset="0"/>
              </a:rPr>
              <a:t>Se reprovado em até duas disciplinas o aluno poderá avançar para o período seguinte. Se reprovado em três disciplinas ou mais o aluno não poderá avançar para o próximo período.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3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411760" y="0"/>
            <a:ext cx="493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Bacharelado em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Administração</a:t>
            </a:r>
            <a:endParaRPr lang="pt-BR" sz="2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ver.jpg"/>
          <p:cNvPicPr>
            <a:picLocks noChangeAspect="1"/>
          </p:cNvPicPr>
          <p:nvPr/>
        </p:nvPicPr>
        <p:blipFill rotWithShape="1">
          <a:blip r:embed="rId2" cstate="print"/>
          <a:srcRect t="74391" b="-1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3528" y="1124744"/>
            <a:ext cx="835292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pt-BR" dirty="0" smtClean="0"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A contribuição individual deve ser publicada no </a:t>
            </a:r>
            <a:r>
              <a:rPr lang="pt-BR" dirty="0">
                <a:cs typeface="Arial" pitchFamily="34" charset="0"/>
              </a:rPr>
              <a:t>fórum da disciplina </a:t>
            </a:r>
            <a:r>
              <a:rPr lang="pt-BR" dirty="0" smtClean="0">
                <a:cs typeface="Arial" pitchFamily="34" charset="0"/>
              </a:rPr>
              <a:t>antes da publicação da atividade final (5</a:t>
            </a:r>
            <a:r>
              <a:rPr lang="pt-BR" dirty="0">
                <a:cs typeface="Arial" pitchFamily="34" charset="0"/>
              </a:rPr>
              <a:t>% da nota</a:t>
            </a:r>
            <a:r>
              <a:rPr lang="pt-BR" dirty="0" smtClean="0">
                <a:cs typeface="Arial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A atividade final deverá </a:t>
            </a:r>
            <a:r>
              <a:rPr lang="pt-BR" dirty="0">
                <a:cs typeface="Arial" pitchFamily="34" charset="0"/>
              </a:rPr>
              <a:t>ser postada imperativamente, no Sistema de Atividades, até as 23h59 do dia </a:t>
            </a:r>
            <a:r>
              <a:rPr lang="pt-BR" dirty="0" smtClean="0">
                <a:cs typeface="Arial" pitchFamily="34" charset="0"/>
              </a:rPr>
              <a:t>previsto, pelo </a:t>
            </a:r>
            <a:r>
              <a:rPr lang="pt-BR" dirty="0">
                <a:cs typeface="Arial" pitchFamily="34" charset="0"/>
              </a:rPr>
              <a:t>líder ou </a:t>
            </a:r>
            <a:r>
              <a:rPr lang="pt-BR" dirty="0" smtClean="0">
                <a:cs typeface="Arial" pitchFamily="34" charset="0"/>
              </a:rPr>
              <a:t>vice-líder, </a:t>
            </a:r>
            <a:r>
              <a:rPr lang="pt-BR" dirty="0">
                <a:cs typeface="Arial" pitchFamily="34" charset="0"/>
              </a:rPr>
              <a:t>ou por cada aluno, caso seja individual (15% da nota).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Todas </a:t>
            </a:r>
            <a:r>
              <a:rPr lang="pt-BR" dirty="0">
                <a:cs typeface="Arial" pitchFamily="34" charset="0"/>
              </a:rPr>
              <a:t>as informações necessárias para a realização de cada atividade: prazos de entrega, objetivos, metodologia, critérios de </a:t>
            </a:r>
            <a:r>
              <a:rPr lang="pt-BR" dirty="0" smtClean="0">
                <a:cs typeface="Arial" pitchFamily="34" charset="0"/>
              </a:rPr>
              <a:t>avaliação</a:t>
            </a:r>
            <a:r>
              <a:rPr lang="pt-BR" dirty="0">
                <a:cs typeface="Arial" pitchFamily="34" charset="0"/>
              </a:rPr>
              <a:t> </a:t>
            </a:r>
            <a:r>
              <a:rPr lang="pt-BR" dirty="0" smtClean="0">
                <a:cs typeface="Arial" pitchFamily="34" charset="0"/>
              </a:rPr>
              <a:t>estão no sistema.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No próprio Sistema de Atividades os alunos receberão o feedback do professor e a respectiva nota até o dia do encontro presencial. </a:t>
            </a:r>
            <a:endParaRPr lang="pt-BR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06013" y="680776"/>
            <a:ext cx="493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Atividades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67744" y="-1"/>
            <a:ext cx="493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Bacharelado em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Administração</a:t>
            </a:r>
            <a:endParaRPr lang="pt-BR" sz="2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95536" y="1628800"/>
            <a:ext cx="8352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As </a:t>
            </a:r>
            <a:r>
              <a:rPr lang="pt-BR" dirty="0">
                <a:cs typeface="Arial" pitchFamily="34" charset="0"/>
              </a:rPr>
              <a:t>solicitações de revisão de notas de atividade têm o prazo </a:t>
            </a:r>
            <a:r>
              <a:rPr lang="pt-BR" dirty="0" smtClean="0">
                <a:cs typeface="Arial" pitchFamily="34" charset="0"/>
              </a:rPr>
              <a:t>até a terça-feira seguinte ao encontro; </a:t>
            </a:r>
            <a:r>
              <a:rPr lang="pt-BR" dirty="0">
                <a:cs typeface="Arial" pitchFamily="34" charset="0"/>
              </a:rPr>
              <a:t>devem ser feitas unicamente via Sistema de Atendimento, link “Atividades”, especificando de forma clara a disciplina, o número da atividade questionada e o devido embasamento que justificaria a solicitação de revisão de nota.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Ao entregar a atividade, o responsável pela execução do processo é responsável por indicar os nomes dos alunos que participaram da realização das atividades.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Os conteúdos das atividades </a:t>
            </a:r>
            <a:r>
              <a:rPr lang="pt-BR" dirty="0" smtClean="0">
                <a:cs typeface="Arial" pitchFamily="34" charset="0"/>
              </a:rPr>
              <a:t>normalmente serão cobrados </a:t>
            </a:r>
            <a:r>
              <a:rPr lang="pt-BR" dirty="0">
                <a:cs typeface="Arial" pitchFamily="34" charset="0"/>
              </a:rPr>
              <a:t>nas provas mensais correspondentes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cover.jpg"/>
          <p:cNvPicPr>
            <a:picLocks noChangeAspect="1"/>
          </p:cNvPicPr>
          <p:nvPr/>
        </p:nvPicPr>
        <p:blipFill rotWithShape="1">
          <a:blip r:embed="rId3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95736" y="1037927"/>
            <a:ext cx="493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Atividades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39752" y="2410"/>
            <a:ext cx="493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Bacharelado em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Administração</a:t>
            </a:r>
            <a:endParaRPr lang="pt-BR" sz="2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ver.jpg"/>
          <p:cNvPicPr>
            <a:picLocks noChangeAspect="1"/>
          </p:cNvPicPr>
          <p:nvPr/>
        </p:nvPicPr>
        <p:blipFill rotWithShape="1">
          <a:blip r:embed="rId2" cstate="print"/>
          <a:srcRect t="74391" b="-1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95536" y="692696"/>
            <a:ext cx="835292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A simples presença na atividade não é garantia de </a:t>
            </a:r>
            <a:r>
              <a:rPr lang="pt-BR" dirty="0" smtClean="0">
                <a:cs typeface="Arial" pitchFamily="34" charset="0"/>
              </a:rPr>
              <a:t>nota. </a:t>
            </a:r>
            <a:endParaRPr lang="pt-BR" dirty="0"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Cumprimento do horário determinado;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Participação qualitativa;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Preparação prévia de Estudo de Casos e entrega no sistema antes do encontro e dentro do prazo limite;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Participação nos debates no pequeno grupo;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Participação nos debates no grande grupo;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Não é possível atribuir nota aos alunos que estiverem ausentes nas atividades do Estudo de Caso realizadas no encontro (discussão pequenos grupos e plenária – 10</a:t>
            </a:r>
            <a:r>
              <a:rPr lang="pt-BR" dirty="0" smtClean="0">
                <a:cs typeface="Arial" pitchFamily="34" charset="0"/>
              </a:rPr>
              <a:t>%);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cs typeface="Arial" pitchFamily="34" charset="0"/>
              </a:rPr>
              <a:t>As atividades são planejadas considerando a presença de todos! As eventuais ausências, se possível, devem ser informadas antecipadamente.</a:t>
            </a:r>
            <a:endParaRPr lang="pt-BR" b="1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23728" y="755873"/>
            <a:ext cx="5496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Acordo Pedagógico – Encontro Presencial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39751" y="0"/>
            <a:ext cx="493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Bacharelado em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Administração</a:t>
            </a:r>
            <a:endParaRPr lang="pt-BR" sz="2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20342134"/>
              </p:ext>
            </p:extLst>
          </p:nvPr>
        </p:nvGraphicFramePr>
        <p:xfrm>
          <a:off x="323528" y="476672"/>
          <a:ext cx="8496944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8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3998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A37"/>
                </a:solidFill>
                <a:cs typeface="Arial" pitchFamily="34" charset="0"/>
              </a:rPr>
              <a:t>Tecnólogo em Gestão Financeira e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cs typeface="Arial" pitchFamily="34" charset="0"/>
              </a:rPr>
              <a:t>Análise e Desenvolvimento de Sistemas</a:t>
            </a:r>
            <a:endParaRPr lang="pt-BR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5878" y="1962538"/>
            <a:ext cx="2368573" cy="164352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2</a:t>
            </a: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° Encontro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b="1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8h - 10h30 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Prova</a:t>
            </a:r>
            <a:endParaRPr lang="pt-BR" sz="24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sz="16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03848" y="1258755"/>
            <a:ext cx="2520280" cy="27588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2° ao 5° Encontro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b="1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8h - 10h30 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Prova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b="1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b="1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14h - 16h30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Prova de 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2ª Chamada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372200" y="1668707"/>
            <a:ext cx="2439354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6</a:t>
            </a:r>
            <a:r>
              <a:rPr lang="pt-BR" sz="2400" b="1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° </a:t>
            </a: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Encontro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b="1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8h - 10h30 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Prova de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2ªchamada</a:t>
            </a:r>
            <a:endParaRPr lang="pt-BR" sz="24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sz="16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94061" y="1556792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cs typeface="Arial" pitchFamily="34" charset="0"/>
              </a:rPr>
              <a:t>A média mensal de cada disciplina é composta segundo a fórmula:</a:t>
            </a:r>
          </a:p>
          <a:p>
            <a:pPr lvl="1" algn="just">
              <a:lnSpc>
                <a:spcPct val="150000"/>
              </a:lnSpc>
            </a:pPr>
            <a:endParaRPr lang="pt-BR" sz="2000" b="1" dirty="0">
              <a:solidFill>
                <a:srgbClr val="0070C0"/>
              </a:solidFill>
              <a:cs typeface="Arial" pitchFamily="34" charset="0"/>
            </a:endParaRPr>
          </a:p>
          <a:p>
            <a:pPr marL="0" lvl="1"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Melhor </a:t>
            </a:r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nota de prova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x 0,55 </a:t>
            </a:r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+ nota da atividade x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0,3 </a:t>
            </a:r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+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nota </a:t>
            </a:r>
            <a:r>
              <a:rPr lang="pt-BR" sz="2000" b="1" dirty="0">
                <a:solidFill>
                  <a:srgbClr val="0070C0"/>
                </a:solidFill>
                <a:cs typeface="Arial" pitchFamily="34" charset="0"/>
              </a:rPr>
              <a:t>de exercício </a:t>
            </a:r>
            <a:r>
              <a:rPr lang="pt-BR" sz="2000" b="1" dirty="0" smtClean="0">
                <a:solidFill>
                  <a:srgbClr val="0070C0"/>
                </a:solidFill>
                <a:cs typeface="Arial" pitchFamily="34" charset="0"/>
              </a:rPr>
              <a:t>x 0,15</a:t>
            </a:r>
          </a:p>
          <a:p>
            <a:pPr lvl="1" algn="just">
              <a:lnSpc>
                <a:spcPct val="150000"/>
              </a:lnSpc>
            </a:pPr>
            <a:endParaRPr lang="pt-BR" sz="2000" b="1" dirty="0">
              <a:solidFill>
                <a:srgbClr val="0070C0"/>
              </a:solidFill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cs typeface="Arial" pitchFamily="34" charset="0"/>
              </a:rPr>
              <a:t>Para ser aprovado numa disciplina, o aluno precisa obter média aritmética 5 ou superior.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cs typeface="Arial" pitchFamily="34" charset="0"/>
              </a:rPr>
              <a:t>Se reprovado em até duas disciplinas o aluno poderá avançar para o período seguinte. Se reprovado em três disciplinas ou mais o aluno não poderá avançar para o próximo período.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3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70" y="980728"/>
            <a:ext cx="9142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cs typeface="Arial" pitchFamily="34" charset="0"/>
              </a:rPr>
              <a:t>Exemplo de composição de nota – Média Mensal</a:t>
            </a:r>
            <a:endParaRPr lang="pt-BR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3998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7A37"/>
                </a:solidFill>
                <a:cs typeface="Arial" pitchFamily="34" charset="0"/>
              </a:rPr>
              <a:t>Tecnólogo em Gestão Financeira e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cs typeface="Arial" pitchFamily="34" charset="0"/>
              </a:rPr>
              <a:t>Análise e Desenvolvimento de Sistemas</a:t>
            </a:r>
            <a:endParaRPr lang="pt-BR" sz="2000" b="1" dirty="0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95536" y="1545794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marL="0" lvl="1" algn="ctr">
              <a:lnSpc>
                <a:spcPct val="150000"/>
              </a:lnSpc>
            </a:pPr>
            <a:r>
              <a:rPr lang="pt-BR" b="1" dirty="0">
                <a:cs typeface="Arial" pitchFamily="34" charset="0"/>
              </a:rPr>
              <a:t>Melhor nota de prova x 0,55 + nota da atividade x </a:t>
            </a:r>
            <a:r>
              <a:rPr lang="pt-BR" b="1" dirty="0" smtClean="0">
                <a:cs typeface="Arial" pitchFamily="34" charset="0"/>
              </a:rPr>
              <a:t>0,3 </a:t>
            </a:r>
            <a:r>
              <a:rPr lang="pt-BR" b="1" dirty="0">
                <a:cs typeface="Arial" pitchFamily="34" charset="0"/>
              </a:rPr>
              <a:t>+ </a:t>
            </a:r>
            <a:r>
              <a:rPr lang="pt-BR" b="1" dirty="0" smtClean="0">
                <a:cs typeface="Arial" pitchFamily="34" charset="0"/>
              </a:rPr>
              <a:t>nota </a:t>
            </a:r>
            <a:r>
              <a:rPr lang="pt-BR" b="1" dirty="0">
                <a:cs typeface="Arial" pitchFamily="34" charset="0"/>
              </a:rPr>
              <a:t>de exercício x </a:t>
            </a:r>
            <a:r>
              <a:rPr lang="pt-BR" b="1" dirty="0" smtClean="0">
                <a:cs typeface="Arial" pitchFamily="34" charset="0"/>
              </a:rPr>
              <a:t>0,15</a:t>
            </a:r>
          </a:p>
          <a:p>
            <a:pPr marL="0" lvl="1" algn="just">
              <a:lnSpc>
                <a:spcPct val="150000"/>
              </a:lnSpc>
            </a:pPr>
            <a:endParaRPr lang="pt-BR" b="1" dirty="0">
              <a:cs typeface="Arial" pitchFamily="34" charset="0"/>
            </a:endParaRPr>
          </a:p>
          <a:p>
            <a:pPr marL="0" lvl="1" algn="just">
              <a:lnSpc>
                <a:spcPct val="150000"/>
              </a:lnSpc>
            </a:pPr>
            <a:r>
              <a:rPr lang="pt-BR" b="1" dirty="0" smtClean="0">
                <a:cs typeface="Arial" pitchFamily="34" charset="0"/>
              </a:rPr>
              <a:t>Aluno1 – Prova (6), Atividade (10), Exercício (10)</a:t>
            </a:r>
          </a:p>
          <a:p>
            <a:pPr marL="0" lvl="1" algn="just">
              <a:lnSpc>
                <a:spcPct val="150000"/>
              </a:lnSpc>
            </a:pPr>
            <a:r>
              <a:rPr lang="pt-BR" b="1" dirty="0" smtClean="0">
                <a:cs typeface="Arial" pitchFamily="34" charset="0"/>
              </a:rPr>
              <a:t>Aluno 1 – </a:t>
            </a:r>
            <a:r>
              <a:rPr lang="pt-BR" b="1" dirty="0" smtClean="0">
                <a:solidFill>
                  <a:schemeClr val="accent1"/>
                </a:solidFill>
                <a:cs typeface="Arial" pitchFamily="34" charset="0"/>
              </a:rPr>
              <a:t>6</a:t>
            </a:r>
            <a:r>
              <a:rPr lang="pt-BR" b="1" dirty="0" smtClean="0">
                <a:cs typeface="Arial" pitchFamily="34" charset="0"/>
              </a:rPr>
              <a:t>*0,55    +    10*0,3    +   10*0,15   = 7.8</a:t>
            </a:r>
          </a:p>
          <a:p>
            <a:pPr marL="0" lvl="1" algn="just">
              <a:lnSpc>
                <a:spcPct val="150000"/>
              </a:lnSpc>
            </a:pPr>
            <a:endParaRPr lang="pt-BR" b="1" dirty="0">
              <a:cs typeface="Arial" pitchFamily="34" charset="0"/>
            </a:endParaRPr>
          </a:p>
          <a:p>
            <a:pPr marL="0" lvl="1" algn="just">
              <a:lnSpc>
                <a:spcPct val="150000"/>
              </a:lnSpc>
            </a:pPr>
            <a:r>
              <a:rPr lang="pt-BR" b="1" dirty="0" smtClean="0">
                <a:cs typeface="Arial" pitchFamily="34" charset="0"/>
              </a:rPr>
              <a:t>Aluno2 </a:t>
            </a:r>
            <a:r>
              <a:rPr lang="pt-BR" b="1" dirty="0">
                <a:cs typeface="Arial" pitchFamily="34" charset="0"/>
              </a:rPr>
              <a:t>– Prova (6), Atividade </a:t>
            </a:r>
            <a:r>
              <a:rPr lang="pt-BR" b="1" dirty="0" smtClean="0">
                <a:cs typeface="Arial" pitchFamily="34" charset="0"/>
              </a:rPr>
              <a:t>(</a:t>
            </a:r>
            <a:r>
              <a:rPr lang="pt-BR" b="1" dirty="0">
                <a:solidFill>
                  <a:srgbClr val="FF0000"/>
                </a:solidFill>
                <a:cs typeface="Arial" pitchFamily="34" charset="0"/>
              </a:rPr>
              <a:t>3</a:t>
            </a:r>
            <a:r>
              <a:rPr lang="pt-BR" b="1" dirty="0" smtClean="0">
                <a:cs typeface="Arial" pitchFamily="34" charset="0"/>
              </a:rPr>
              <a:t>), Exercício (</a:t>
            </a:r>
            <a:r>
              <a:rPr lang="pt-BR" b="1" dirty="0">
                <a:solidFill>
                  <a:srgbClr val="FF0000"/>
                </a:solidFill>
                <a:cs typeface="Arial" pitchFamily="34" charset="0"/>
              </a:rPr>
              <a:t>0</a:t>
            </a:r>
            <a:r>
              <a:rPr lang="pt-BR" b="1" dirty="0" smtClean="0">
                <a:cs typeface="Arial" pitchFamily="34" charset="0"/>
              </a:rPr>
              <a:t>)</a:t>
            </a:r>
            <a:endParaRPr lang="pt-BR" b="1" dirty="0">
              <a:cs typeface="Arial" pitchFamily="34" charset="0"/>
            </a:endParaRPr>
          </a:p>
          <a:p>
            <a:pPr marL="0" lvl="1" algn="just">
              <a:lnSpc>
                <a:spcPct val="150000"/>
              </a:lnSpc>
            </a:pPr>
            <a:r>
              <a:rPr lang="pt-BR" b="1" dirty="0">
                <a:cs typeface="Arial" pitchFamily="34" charset="0"/>
              </a:rPr>
              <a:t>Aluno 1 – </a:t>
            </a:r>
            <a:r>
              <a:rPr lang="pt-BR" b="1" dirty="0">
                <a:solidFill>
                  <a:schemeClr val="accent1"/>
                </a:solidFill>
                <a:cs typeface="Arial" pitchFamily="34" charset="0"/>
              </a:rPr>
              <a:t>6</a:t>
            </a:r>
            <a:r>
              <a:rPr lang="pt-BR" b="1" dirty="0">
                <a:cs typeface="Arial" pitchFamily="34" charset="0"/>
              </a:rPr>
              <a:t>*0,55    +    </a:t>
            </a:r>
            <a:r>
              <a:rPr lang="pt-BR" b="1" dirty="0" smtClean="0">
                <a:cs typeface="Arial" pitchFamily="34" charset="0"/>
              </a:rPr>
              <a:t>3*0,3    </a:t>
            </a:r>
            <a:r>
              <a:rPr lang="pt-BR" b="1" dirty="0">
                <a:cs typeface="Arial" pitchFamily="34" charset="0"/>
              </a:rPr>
              <a:t>+    </a:t>
            </a:r>
            <a:r>
              <a:rPr lang="pt-BR" b="1" dirty="0" smtClean="0">
                <a:cs typeface="Arial" pitchFamily="34" charset="0"/>
              </a:rPr>
              <a:t>0   = 4.2</a:t>
            </a:r>
            <a:endParaRPr lang="pt-BR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3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2367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cs typeface="Arial" pitchFamily="34" charset="0"/>
              </a:rPr>
              <a:t>Exemplo de composição de nota – Média Mensal</a:t>
            </a:r>
            <a:endParaRPr lang="pt-BR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3998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7A37"/>
                </a:solidFill>
                <a:cs typeface="Arial" pitchFamily="34" charset="0"/>
              </a:rPr>
              <a:t>Tecnólogo em Gestão Financeira e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cs typeface="Arial" pitchFamily="34" charset="0"/>
              </a:rPr>
              <a:t>Análise e Desenvolvimento de Sistemas</a:t>
            </a:r>
            <a:endParaRPr lang="pt-BR" sz="2000" b="1" dirty="0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ver.jpg"/>
          <p:cNvPicPr>
            <a:picLocks noChangeAspect="1"/>
          </p:cNvPicPr>
          <p:nvPr/>
        </p:nvPicPr>
        <p:blipFill rotWithShape="1">
          <a:blip r:embed="rId2" cstate="print"/>
          <a:srcRect t="74391" b="-1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3528" y="1156370"/>
            <a:ext cx="835292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A contribuição individual deve ser publicada no </a:t>
            </a:r>
            <a:r>
              <a:rPr lang="pt-BR" dirty="0">
                <a:cs typeface="Arial" pitchFamily="34" charset="0"/>
              </a:rPr>
              <a:t>fórum da disciplina </a:t>
            </a:r>
            <a:r>
              <a:rPr lang="pt-BR" dirty="0" smtClean="0">
                <a:cs typeface="Arial" pitchFamily="34" charset="0"/>
              </a:rPr>
              <a:t>antes da publicação da atividade final (5</a:t>
            </a:r>
            <a:r>
              <a:rPr lang="pt-BR" dirty="0">
                <a:cs typeface="Arial" pitchFamily="34" charset="0"/>
              </a:rPr>
              <a:t>% da nota</a:t>
            </a:r>
            <a:r>
              <a:rPr lang="pt-BR" dirty="0" smtClean="0">
                <a:cs typeface="Arial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A atividade final deverá </a:t>
            </a:r>
            <a:r>
              <a:rPr lang="pt-BR" dirty="0">
                <a:cs typeface="Arial" pitchFamily="34" charset="0"/>
              </a:rPr>
              <a:t>ser postada imperativamente, no Sistema de Atividades, até as 23h59 do dia </a:t>
            </a:r>
            <a:r>
              <a:rPr lang="pt-BR" dirty="0" smtClean="0">
                <a:cs typeface="Arial" pitchFamily="34" charset="0"/>
              </a:rPr>
              <a:t>previsto, pelo </a:t>
            </a:r>
            <a:r>
              <a:rPr lang="pt-BR" dirty="0">
                <a:cs typeface="Arial" pitchFamily="34" charset="0"/>
              </a:rPr>
              <a:t>líder ou </a:t>
            </a:r>
            <a:r>
              <a:rPr lang="pt-BR" dirty="0" smtClean="0">
                <a:cs typeface="Arial" pitchFamily="34" charset="0"/>
              </a:rPr>
              <a:t>vice-líder, </a:t>
            </a:r>
            <a:r>
              <a:rPr lang="pt-BR" dirty="0">
                <a:cs typeface="Arial" pitchFamily="34" charset="0"/>
              </a:rPr>
              <a:t>ou por cada aluno, caso seja individual </a:t>
            </a:r>
            <a:r>
              <a:rPr lang="pt-BR" dirty="0" smtClean="0">
                <a:cs typeface="Arial" pitchFamily="34" charset="0"/>
              </a:rPr>
              <a:t>(25</a:t>
            </a:r>
            <a:r>
              <a:rPr lang="pt-BR" dirty="0">
                <a:cs typeface="Arial" pitchFamily="34" charset="0"/>
              </a:rPr>
              <a:t>% da nota).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Todas </a:t>
            </a:r>
            <a:r>
              <a:rPr lang="pt-BR" dirty="0">
                <a:cs typeface="Arial" pitchFamily="34" charset="0"/>
              </a:rPr>
              <a:t>as informações necessárias para a realização de cada atividade: prazos de entrega, objetivos, metodologia, critérios de </a:t>
            </a:r>
            <a:r>
              <a:rPr lang="pt-BR" dirty="0" smtClean="0">
                <a:cs typeface="Arial" pitchFamily="34" charset="0"/>
              </a:rPr>
              <a:t>avaliação</a:t>
            </a:r>
            <a:r>
              <a:rPr lang="pt-BR" dirty="0">
                <a:cs typeface="Arial" pitchFamily="34" charset="0"/>
              </a:rPr>
              <a:t> </a:t>
            </a:r>
            <a:r>
              <a:rPr lang="pt-BR" dirty="0" smtClean="0">
                <a:cs typeface="Arial" pitchFamily="34" charset="0"/>
              </a:rPr>
              <a:t>estão no sistema.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No próprio Sistema de Atividades os alunos receberão o feedback do professor e a respectiva nota até o dia do encontro presencial. </a:t>
            </a:r>
            <a:endParaRPr lang="pt-BR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cs typeface="Arial" pitchFamily="34" charset="0"/>
              </a:rPr>
              <a:t>Atividade 1 – Individual; Atividades 2, 3, e 4 - Em equipe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cs typeface="Arial" pitchFamily="34" charset="0"/>
              </a:rPr>
              <a:t>Exceto Leitura e Interpretação de Textos, cujas atividades são todas individuais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747873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Atividades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3998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7A37"/>
                </a:solidFill>
                <a:cs typeface="Arial" pitchFamily="34" charset="0"/>
              </a:rPr>
              <a:t>Tecnólogo em Gestão Financeira e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cs typeface="Arial" pitchFamily="34" charset="0"/>
              </a:rPr>
              <a:t>Análise e Desenvolvimento de Sistemas</a:t>
            </a:r>
            <a:endParaRPr lang="pt-BR" sz="2000" b="1" dirty="0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ver.jpg"/>
          <p:cNvPicPr>
            <a:picLocks noChangeAspect="1"/>
          </p:cNvPicPr>
          <p:nvPr/>
        </p:nvPicPr>
        <p:blipFill rotWithShape="1">
          <a:blip r:embed="rId2" cstate="print"/>
          <a:srcRect t="74391" b="-1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54868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Detalhes </a:t>
            </a:r>
            <a:r>
              <a:rPr lang="pt-BR" sz="2400" b="1" dirty="0">
                <a:solidFill>
                  <a:srgbClr val="0070C0"/>
                </a:solidFill>
                <a:cs typeface="Arial" pitchFamily="34" charset="0"/>
              </a:rPr>
              <a:t>de todos os procedimentos estão disponíveis </a:t>
            </a:r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no</a:t>
            </a:r>
          </a:p>
          <a:p>
            <a:pPr algn="ctr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Manual </a:t>
            </a:r>
            <a:r>
              <a:rPr lang="pt-BR" sz="2400" b="1" dirty="0">
                <a:solidFill>
                  <a:srgbClr val="0070C0"/>
                </a:solidFill>
                <a:cs typeface="Arial" pitchFamily="34" charset="0"/>
              </a:rPr>
              <a:t>do Aluno</a:t>
            </a:r>
          </a:p>
        </p:txBody>
      </p:sp>
      <p:pic>
        <p:nvPicPr>
          <p:cNvPr id="9" name="Imagem 8" descr="A:\AIEC\Manual e Tutorial do aluno\Manual do Aluno 2015\fevereiro 2014\capa_fev_frente_manual do alun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86" y="1379676"/>
            <a:ext cx="3235682" cy="4573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9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18330578"/>
              </p:ext>
            </p:extLst>
          </p:nvPr>
        </p:nvGraphicFramePr>
        <p:xfrm>
          <a:off x="323528" y="476672"/>
          <a:ext cx="8496944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8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915815" y="233243"/>
            <a:ext cx="493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Cursos Graduação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95536" y="692696"/>
            <a:ext cx="835292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cs typeface="Arial" pitchFamily="34" charset="0"/>
              </a:rPr>
              <a:t>No projeto pedagógico da AIEC, o </a:t>
            </a:r>
            <a:r>
              <a:rPr lang="pt-BR" dirty="0">
                <a:cs typeface="Arial" pitchFamily="34" charset="0"/>
              </a:rPr>
              <a:t>aluno é o sujeito central do processo de ensino </a:t>
            </a:r>
            <a:r>
              <a:rPr lang="pt-BR" dirty="0" smtClean="0">
                <a:cs typeface="Arial" pitchFamily="34" charset="0"/>
              </a:rPr>
              <a:t>aprendizagem.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cs typeface="Arial" pitchFamily="34" charset="0"/>
              </a:rPr>
              <a:t>O desenvolvimento </a:t>
            </a:r>
            <a:r>
              <a:rPr lang="pt-BR" dirty="0">
                <a:cs typeface="Arial" pitchFamily="34" charset="0"/>
              </a:rPr>
              <a:t>e aprimoramento de suas competências pessoais e </a:t>
            </a:r>
            <a:r>
              <a:rPr lang="pt-BR" dirty="0" smtClean="0">
                <a:cs typeface="Arial" pitchFamily="34" charset="0"/>
              </a:rPr>
              <a:t>profissionais </a:t>
            </a:r>
            <a:r>
              <a:rPr lang="pt-BR" b="1" dirty="0">
                <a:solidFill>
                  <a:srgbClr val="0070C0"/>
                </a:solidFill>
                <a:cs typeface="Arial" pitchFamily="34" charset="0"/>
              </a:rPr>
              <a:t>-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70C0"/>
                </a:solidFill>
                <a:cs typeface="Arial" pitchFamily="34" charset="0"/>
              </a:rPr>
              <a:t>pró-atividade</a:t>
            </a:r>
            <a:r>
              <a:rPr lang="pt-BR" dirty="0" smtClean="0">
                <a:cs typeface="Arial" pitchFamily="34" charset="0"/>
              </a:rPr>
              <a:t>, </a:t>
            </a:r>
            <a:r>
              <a:rPr lang="pt-BR" b="1" dirty="0" smtClean="0">
                <a:solidFill>
                  <a:srgbClr val="0070C0"/>
                </a:solidFill>
                <a:cs typeface="Arial" pitchFamily="34" charset="0"/>
              </a:rPr>
              <a:t>responsabilidade</a:t>
            </a:r>
            <a:r>
              <a:rPr lang="pt-BR" dirty="0" smtClean="0">
                <a:cs typeface="Arial" pitchFamily="34" charset="0"/>
              </a:rPr>
              <a:t>, </a:t>
            </a:r>
            <a:r>
              <a:rPr lang="pt-BR" b="1" dirty="0" smtClean="0">
                <a:solidFill>
                  <a:srgbClr val="0070C0"/>
                </a:solidFill>
                <a:cs typeface="Arial" pitchFamily="34" charset="0"/>
              </a:rPr>
              <a:t>autonomia</a:t>
            </a:r>
            <a:r>
              <a:rPr lang="pt-BR" dirty="0" smtClean="0">
                <a:cs typeface="Arial" pitchFamily="34" charset="0"/>
              </a:rPr>
              <a:t> e </a:t>
            </a:r>
            <a:r>
              <a:rPr lang="pt-BR" b="1" dirty="0" smtClean="0">
                <a:solidFill>
                  <a:srgbClr val="0070C0"/>
                </a:solidFill>
                <a:cs typeface="Arial" pitchFamily="34" charset="0"/>
              </a:rPr>
              <a:t>colaboração -</a:t>
            </a:r>
            <a:r>
              <a:rPr lang="pt-BR" dirty="0" smtClean="0">
                <a:cs typeface="Arial" pitchFamily="34" charset="0"/>
              </a:rPr>
              <a:t> ganham lugar de destaque.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Essas competências, atualmente muito exigidas no mercado de trabalho, são continuamente desenvolvidas pelos alunos ao longo do curso.</a:t>
            </a:r>
            <a:endParaRPr lang="pt-BR" sz="20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cs typeface="Arial" pitchFamily="34" charset="0"/>
              </a:rPr>
              <a:t>Tendo como base os recursos materiais (conteúdos e recursos disponíveis na plataforma) e a partir da interatividade com os colegas, professores e tutores, o aluno AIEC tem liberdade e autonomia para construir seu aprendizado.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O uso de novas tecnologias estimula hábitos de aprendizado autônomo e, concomitantemente, encoraja a colaboração e a produção em equipe.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3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904335" y="223815"/>
            <a:ext cx="493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Projeto Pedagógico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95536" y="692696"/>
            <a:ext cx="835292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330535"/>
              </p:ext>
            </p:extLst>
          </p:nvPr>
        </p:nvGraphicFramePr>
        <p:xfrm>
          <a:off x="780616" y="559101"/>
          <a:ext cx="7967847" cy="516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8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937501" y="21217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Projeto Pedagógico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84428066"/>
              </p:ext>
            </p:extLst>
          </p:nvPr>
        </p:nvGraphicFramePr>
        <p:xfrm>
          <a:off x="323528" y="476672"/>
          <a:ext cx="8496944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8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904335" y="223815"/>
            <a:ext cx="493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Projeto Pedagógico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55623747"/>
              </p:ext>
            </p:extLst>
          </p:nvPr>
        </p:nvGraphicFramePr>
        <p:xfrm>
          <a:off x="323528" y="476672"/>
          <a:ext cx="8496944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39553" y="162880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Colaboração em tempo real</a:t>
            </a:r>
            <a:endParaRPr lang="pt-BR" sz="1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4" y="3717032"/>
            <a:ext cx="2082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Colaboração em tempos diferentes, utilizando as ferramentas de sistema: e-mail, fórum, </a:t>
            </a:r>
            <a:r>
              <a:rPr lang="pt-BR" sz="1600" b="1" dirty="0" err="1" smtClean="0"/>
              <a:t>wiki</a:t>
            </a:r>
            <a:r>
              <a:rPr lang="pt-BR" sz="1600" b="1" dirty="0" smtClean="0"/>
              <a:t>.</a:t>
            </a:r>
            <a:endParaRPr lang="pt-BR" sz="1600" dirty="0"/>
          </a:p>
        </p:txBody>
      </p:sp>
      <p:pic>
        <p:nvPicPr>
          <p:cNvPr id="9" name="Picture 11" descr="cover.jpg"/>
          <p:cNvPicPr>
            <a:picLocks noChangeAspect="1"/>
          </p:cNvPicPr>
          <p:nvPr/>
        </p:nvPicPr>
        <p:blipFill rotWithShape="1">
          <a:blip r:embed="rId8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904335" y="223815"/>
            <a:ext cx="493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Projeto Pedagógico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85919146"/>
              </p:ext>
            </p:extLst>
          </p:nvPr>
        </p:nvGraphicFramePr>
        <p:xfrm>
          <a:off x="323528" y="476672"/>
          <a:ext cx="8496944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8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904335" y="223815"/>
            <a:ext cx="493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Projeto Pedagógico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95536" y="1080868"/>
            <a:ext cx="835292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Cumprimento do horário – Os alunos poderão entrar na sala com até 15 minutos de atraso (tempo máximo de tolerância).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cs typeface="Arial" pitchFamily="34" charset="0"/>
              </a:rPr>
              <a:t>O </a:t>
            </a:r>
            <a:r>
              <a:rPr lang="pt-BR" dirty="0">
                <a:cs typeface="Arial" pitchFamily="34" charset="0"/>
              </a:rPr>
              <a:t>aluno somente poderá sair da sala de aula com o caderno de provas após 1 hora do início da verificação de aprendizagem.  Caso o aluno termine antes do prazo de 1 hora, ele deverá permanecer em sala ou sair sem o caderno de provas.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Não será permitido o empréstimo de material de uso individual como máquina de calcular.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cs typeface="Arial" pitchFamily="34" charset="0"/>
              </a:rPr>
              <a:t> Não será permitido o uso de aparelhos de celular, smartphones, </a:t>
            </a:r>
            <a:r>
              <a:rPr lang="pt-BR" dirty="0" err="1" smtClean="0">
                <a:cs typeface="Arial" pitchFamily="34" charset="0"/>
              </a:rPr>
              <a:t>iPhones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>
                <a:cs typeface="Arial" pitchFamily="34" charset="0"/>
              </a:rPr>
              <a:t>e similares como calculadora. </a:t>
            </a:r>
          </a:p>
          <a:p>
            <a:pPr algn="just">
              <a:lnSpc>
                <a:spcPct val="150000"/>
              </a:lnSpc>
            </a:pPr>
            <a:endParaRPr lang="pt-BR" sz="20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3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904335" y="223815"/>
            <a:ext cx="493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Prova - Diretrizes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lo\Desktop\logo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" y="29166"/>
            <a:ext cx="1559096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63233518"/>
              </p:ext>
            </p:extLst>
          </p:nvPr>
        </p:nvGraphicFramePr>
        <p:xfrm>
          <a:off x="323528" y="476672"/>
          <a:ext cx="8496944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1" descr="cover.jpg"/>
          <p:cNvPicPr>
            <a:picLocks noChangeAspect="1"/>
          </p:cNvPicPr>
          <p:nvPr/>
        </p:nvPicPr>
        <p:blipFill rotWithShape="1">
          <a:blip r:embed="rId8" cstate="print"/>
          <a:srcRect t="74391" b="-1"/>
          <a:stretch/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339752" y="233243"/>
            <a:ext cx="493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cs typeface="Arial" pitchFamily="34" charset="0"/>
              </a:rPr>
              <a:t>Bacharelado em </a:t>
            </a:r>
            <a:r>
              <a:rPr lang="pt-BR" sz="2400" b="1" dirty="0" smtClean="0">
                <a:solidFill>
                  <a:srgbClr val="0070C0"/>
                </a:solidFill>
                <a:cs typeface="Arial" pitchFamily="34" charset="0"/>
              </a:rPr>
              <a:t>Administração</a:t>
            </a:r>
            <a:endParaRPr lang="pt-B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6271897"/>
            <a:ext cx="78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cs typeface="Arial" pitchFamily="34" charset="0"/>
              </a:rPr>
              <a:t>Atenção! 6º encontro apenas para a realização de prova de 2ª oportunidade entre 8h00 – 10h30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11860" y="1412776"/>
            <a:ext cx="2520280" cy="36379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8h - 10h30 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Prova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b="1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b="1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10h30 - 12h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Estudo de Caso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b="1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b="1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4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14h - 16h30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Prova de </a:t>
            </a:r>
          </a:p>
          <a:p>
            <a:pPr marL="609600" indent="-609600"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2ª Chamada</a:t>
            </a:r>
          </a:p>
        </p:txBody>
      </p:sp>
    </p:spTree>
    <p:extLst>
      <p:ext uri="{BB962C8B-B14F-4D97-AF65-F5344CB8AC3E}">
        <p14:creationId xmlns:p14="http://schemas.microsoft.com/office/powerpoint/2010/main" val="41485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1264</Words>
  <Application>Microsoft Office PowerPoint</Application>
  <PresentationFormat>Apresentação na tela (4:3)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</vt:lpstr>
      <vt:lpstr>Tahoma</vt:lpstr>
      <vt:lpstr>Wingdings</vt:lpstr>
      <vt:lpstr>Tema do Office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AIEC  Projeto Pedagógico</dc:title>
  <dc:creator>Rachel</dc:creator>
  <cp:lastModifiedBy>Lafayette Pereira</cp:lastModifiedBy>
  <cp:revision>144</cp:revision>
  <cp:lastPrinted>2013-02-04T17:19:20Z</cp:lastPrinted>
  <dcterms:created xsi:type="dcterms:W3CDTF">2013-01-16T15:33:21Z</dcterms:created>
  <dcterms:modified xsi:type="dcterms:W3CDTF">2015-02-13T18:04:42Z</dcterms:modified>
</cp:coreProperties>
</file>